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1" r:id="rId4"/>
    <p:sldId id="260" r:id="rId5"/>
    <p:sldId id="262" r:id="rId6"/>
    <p:sldId id="263" r:id="rId7"/>
    <p:sldId id="258" r:id="rId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7">
          <p15:clr>
            <a:srgbClr val="A4A3A4"/>
          </p15:clr>
        </p15:guide>
        <p15:guide id="2" pos="5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36" autoAdjust="0"/>
  </p:normalViewPr>
  <p:slideViewPr>
    <p:cSldViewPr snapToGrid="0" snapToObjects="1" showGuides="1">
      <p:cViewPr varScale="1">
        <p:scale>
          <a:sx n="90" d="100"/>
          <a:sy n="90" d="100"/>
        </p:scale>
        <p:origin x="2214" y="78"/>
      </p:cViewPr>
      <p:guideLst>
        <p:guide orient="horz" pos="1027"/>
        <p:guide pos="55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4D922-8D06-534E-864E-9CB8D2628D43}" type="datetimeFigureOut">
              <a:rPr lang="sv-SE" smtClean="0"/>
              <a:pPr/>
              <a:t>2022-03-07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B3E04-F877-3849-83F4-6F2010B2594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629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A6278-585A-9143-8094-D6B9244E17EB}" type="datetimeFigureOut">
              <a:rPr lang="sv-SE" smtClean="0"/>
              <a:pPr/>
              <a:t>2022-03-07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F0554-CC89-B04D-A608-2681DDCF11A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5783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53E0-5A83-9844-A5CF-E70F08104084}" type="datetime1">
              <a:rPr lang="sv-SE" smtClean="0"/>
              <a:pPr/>
              <a:t>2022-03-07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C31D-3E82-AD4E-AEB1-833F69F471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1AF6-FC14-6F49-AC78-032381FABA89}" type="datetime1">
              <a:rPr lang="sv-SE" smtClean="0"/>
              <a:pPr/>
              <a:t>2022-03-07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C31D-3E82-AD4E-AEB1-833F69F471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049520"/>
            <a:ext cx="2057400" cy="5076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049519"/>
            <a:ext cx="6019800" cy="5076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C6DB-5591-DA46-A3DD-B471CCB66BDB}" type="datetime1">
              <a:rPr lang="sv-SE" smtClean="0"/>
              <a:pPr/>
              <a:t>2022-03-07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C31D-3E82-AD4E-AEB1-833F69F471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5E84-A6F6-EF4C-A186-1010431A2B1C}" type="datetime1">
              <a:rPr lang="sv-SE" smtClean="0"/>
              <a:pPr/>
              <a:t>2022-03-07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C31D-3E82-AD4E-AEB1-833F69F471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6C4-8C30-A642-A576-27C46487EBF2}" type="datetime1">
              <a:rPr lang="sv-SE" smtClean="0"/>
              <a:pPr/>
              <a:t>2022-03-07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C31D-3E82-AD4E-AEB1-833F69F471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973105"/>
            <a:ext cx="8229600" cy="88256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855672"/>
            <a:ext cx="4038600" cy="42704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855672"/>
            <a:ext cx="4038600" cy="42704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F62B-73E2-A847-AC1E-4E5DD24DC546}" type="datetime1">
              <a:rPr lang="sv-SE" smtClean="0"/>
              <a:pPr/>
              <a:t>2022-03-07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C31D-3E82-AD4E-AEB1-833F69F471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33177"/>
            <a:ext cx="4040188" cy="7605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893698"/>
            <a:ext cx="4040188" cy="42324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133177"/>
            <a:ext cx="4041775" cy="7605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893698"/>
            <a:ext cx="4041775" cy="42324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276E-0154-354C-8353-CE2B8F415444}" type="datetime1">
              <a:rPr lang="sv-SE" smtClean="0"/>
              <a:pPr/>
              <a:t>2022-03-07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C31D-3E82-AD4E-AEB1-833F69F471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B0FD-43DE-8544-A7E8-54028F5284D1}" type="datetime1">
              <a:rPr lang="sv-SE" smtClean="0"/>
              <a:pPr/>
              <a:t>2022-03-07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C31D-3E82-AD4E-AEB1-833F69F471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29B-FA9E-F447-9A0B-BF9CA676D599}" type="datetime1">
              <a:rPr lang="sv-SE" smtClean="0"/>
              <a:pPr/>
              <a:t>2022-03-07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C31D-3E82-AD4E-AEB1-833F69F471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064730"/>
            <a:ext cx="3008313" cy="9278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064730"/>
            <a:ext cx="5111750" cy="50614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992566"/>
            <a:ext cx="3008313" cy="41335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0F36-4314-F84E-AB2D-388BB6EC01C8}" type="datetime1">
              <a:rPr lang="sv-SE" smtClean="0"/>
              <a:pPr/>
              <a:t>2022-03-07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C31D-3E82-AD4E-AEB1-833F69F471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034309"/>
            <a:ext cx="5486400" cy="36932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9725-1C88-A348-B1AC-C11739719907}" type="datetime1">
              <a:rPr lang="sv-SE" smtClean="0"/>
              <a:pPr/>
              <a:t>2022-03-07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C31D-3E82-AD4E-AEB1-833F69F471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uldkanten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285750" y="6259180"/>
            <a:ext cx="8572500" cy="4699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9731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116105"/>
            <a:ext cx="8229600" cy="4010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D5525B2-9635-2544-9A72-BE28F9B44FA0}" type="datetime1">
              <a:rPr lang="sv-SE" smtClean="0"/>
              <a:pPr/>
              <a:t>2022-03-07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F8BC31D-3E82-AD4E-AEB1-833F69F4714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5" y="130143"/>
            <a:ext cx="2112963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dy.com/" TargetMode="External"/><Relationship Id="rId2" Type="http://schemas.openxmlformats.org/officeDocument/2006/relationships/hyperlink" Target="http://www.smhi.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pptdeko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ctrTitle"/>
          </p:nvPr>
        </p:nvSpPr>
        <p:spPr>
          <a:xfrm>
            <a:off x="352271" y="908208"/>
            <a:ext cx="8371610" cy="1470025"/>
          </a:xfrm>
        </p:spPr>
        <p:txBody>
          <a:bodyPr>
            <a:normAutofit/>
          </a:bodyPr>
          <a:lstStyle/>
          <a:p>
            <a:pPr algn="r"/>
            <a:r>
              <a:rPr lang="sv-SE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Mätning med en 250 gram drönare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C31D-3E82-AD4E-AEB1-833F69F4714A}" type="slidenum">
              <a:rPr lang="sv-SE" smtClean="0"/>
              <a:pPr/>
              <a:t>1</a:t>
            </a:fld>
            <a:endParaRPr lang="sv-SE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5" y="130143"/>
            <a:ext cx="2112963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3E97B8-4337-4A7D-8585-AA0638CB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70" y="1297367"/>
            <a:ext cx="2743200" cy="1234440"/>
          </a:xfrm>
        </p:spPr>
        <p:txBody>
          <a:bodyPr>
            <a:normAutofit/>
          </a:bodyPr>
          <a:lstStyle/>
          <a:p>
            <a:r>
              <a:rPr lang="sv-SE" sz="2400" dirty="0"/>
              <a:t>Vädret styr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7FB616E-D31E-480D-960D-18DBD87C2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579" y="1297367"/>
            <a:ext cx="4580057" cy="1234440"/>
          </a:xfrm>
        </p:spPr>
        <p:txBody>
          <a:bodyPr anchor="ctr">
            <a:normAutofit/>
          </a:bodyPr>
          <a:lstStyle/>
          <a:p>
            <a:r>
              <a:rPr lang="en-US" sz="1350" dirty="0"/>
              <a:t>Ha </a:t>
            </a:r>
            <a:r>
              <a:rPr lang="en-US" sz="1350" dirty="0" err="1"/>
              <a:t>koll</a:t>
            </a:r>
            <a:r>
              <a:rPr lang="en-US" sz="1350" dirty="0"/>
              <a:t> </a:t>
            </a:r>
            <a:r>
              <a:rPr lang="en-US" sz="1350" dirty="0" err="1"/>
              <a:t>på</a:t>
            </a:r>
            <a:r>
              <a:rPr lang="en-US" sz="1350" dirty="0"/>
              <a:t> </a:t>
            </a:r>
            <a:r>
              <a:rPr lang="en-US" sz="1350" dirty="0" err="1"/>
              <a:t>flera</a:t>
            </a:r>
            <a:r>
              <a:rPr lang="en-US" sz="1350" dirty="0"/>
              <a:t> </a:t>
            </a:r>
            <a:r>
              <a:rPr lang="en-US" sz="1350" dirty="0" err="1"/>
              <a:t>källor</a:t>
            </a:r>
            <a:endParaRPr lang="en-US" sz="1350" dirty="0">
              <a:hlinkClick r:id="rId2"/>
            </a:endParaRPr>
          </a:p>
          <a:p>
            <a:r>
              <a:rPr lang="en-US" sz="1350" dirty="0">
                <a:hlinkClick r:id="rId2"/>
              </a:rPr>
              <a:t>ww.smhi.se</a:t>
            </a:r>
            <a:endParaRPr lang="en-US" sz="1350" dirty="0"/>
          </a:p>
          <a:p>
            <a:r>
              <a:rPr lang="en-US" sz="1350" dirty="0">
                <a:hlinkClick r:id="rId3"/>
              </a:rPr>
              <a:t>www.windy.com</a:t>
            </a:r>
            <a:endParaRPr lang="en-US" sz="135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8A0B6B5-9B60-4C56-ACC5-24958B5C7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29" y="2904298"/>
            <a:ext cx="3167149" cy="2612898"/>
          </a:xfrm>
          <a:prstGeom prst="rect">
            <a:avLst/>
          </a:prstGeom>
        </p:spPr>
      </p:pic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8E3EF75-6BCE-49B5-B917-B6B8ECEC5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842" y="2904298"/>
            <a:ext cx="4114799" cy="26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9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B52DCB-6E81-4528-8C53-40DC135D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1234440"/>
            <a:ext cx="2564892" cy="1097280"/>
          </a:xfrm>
        </p:spPr>
        <p:txBody>
          <a:bodyPr anchor="ctr">
            <a:normAutofit/>
          </a:bodyPr>
          <a:lstStyle/>
          <a:p>
            <a:r>
              <a:rPr lang="sv-SE" sz="3600" dirty="0" err="1"/>
              <a:t>Dronelink</a:t>
            </a:r>
            <a:endParaRPr lang="sv-SE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D7C591-6957-4C2A-8C74-693F2B113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1234440"/>
            <a:ext cx="5170932" cy="1097280"/>
          </a:xfrm>
        </p:spPr>
        <p:txBody>
          <a:bodyPr anchor="ctr">
            <a:normAutofit/>
          </a:bodyPr>
          <a:lstStyle/>
          <a:p>
            <a:r>
              <a:rPr lang="en-US" sz="1650" dirty="0" err="1"/>
              <a:t>Stöd</a:t>
            </a:r>
            <a:r>
              <a:rPr lang="en-US" sz="1650" dirty="0"/>
              <a:t> </a:t>
            </a:r>
            <a:r>
              <a:rPr lang="en-US" sz="1650" dirty="0" err="1"/>
              <a:t>för</a:t>
            </a:r>
            <a:r>
              <a:rPr lang="en-US" sz="1650" dirty="0"/>
              <a:t> </a:t>
            </a:r>
            <a:r>
              <a:rPr lang="en-US" sz="1650" dirty="0" err="1"/>
              <a:t>mavic</a:t>
            </a:r>
            <a:r>
              <a:rPr lang="en-US" sz="1650" dirty="0"/>
              <a:t> mini &amp; </a:t>
            </a:r>
            <a:r>
              <a:rPr lang="en-US" sz="1650" dirty="0" err="1"/>
              <a:t>mavic</a:t>
            </a:r>
            <a:r>
              <a:rPr lang="en-US" sz="1650" dirty="0"/>
              <a:t> mini 2</a:t>
            </a:r>
          </a:p>
          <a:p>
            <a:pPr lvl="1"/>
            <a:r>
              <a:rPr lang="en-US" sz="1350" dirty="0" err="1"/>
              <a:t>Planera</a:t>
            </a:r>
            <a:r>
              <a:rPr lang="en-US" sz="1350" dirty="0"/>
              <a:t> </a:t>
            </a:r>
            <a:r>
              <a:rPr lang="en-US" sz="1350" dirty="0" err="1"/>
              <a:t>i</a:t>
            </a:r>
            <a:r>
              <a:rPr lang="en-US" sz="1350" dirty="0"/>
              <a:t> </a:t>
            </a:r>
            <a:r>
              <a:rPr lang="en-US" sz="1350" dirty="0" err="1"/>
              <a:t>datorn</a:t>
            </a:r>
            <a:r>
              <a:rPr lang="en-US" sz="1350" dirty="0"/>
              <a:t> </a:t>
            </a:r>
          </a:p>
          <a:p>
            <a:pPr lvl="1"/>
            <a:r>
              <a:rPr lang="en-US" sz="1350" dirty="0" err="1"/>
              <a:t>Ladda</a:t>
            </a:r>
            <a:r>
              <a:rPr lang="en-US" sz="1350" dirty="0"/>
              <a:t> </a:t>
            </a:r>
            <a:r>
              <a:rPr lang="en-US" sz="1350" dirty="0" err="1"/>
              <a:t>upp</a:t>
            </a:r>
            <a:r>
              <a:rPr lang="en-US" sz="1350" dirty="0"/>
              <a:t> via </a:t>
            </a:r>
            <a:r>
              <a:rPr lang="en-US" sz="1350" dirty="0" err="1"/>
              <a:t>appen</a:t>
            </a:r>
            <a:endParaRPr lang="en-US" sz="135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1456A14-6EEE-4A19-87E1-07D0746BA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4" y="2575452"/>
            <a:ext cx="6122709" cy="296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1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2C037D-1A6E-4297-A3A6-96DAA275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225695"/>
            <a:ext cx="4945642" cy="1218908"/>
          </a:xfrm>
        </p:spPr>
        <p:txBody>
          <a:bodyPr>
            <a:normAutofit/>
          </a:bodyPr>
          <a:lstStyle/>
          <a:p>
            <a:r>
              <a:rPr lang="sv-SE" sz="4400" dirty="0" err="1"/>
              <a:t>Rutplanering</a:t>
            </a:r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451F0CB-E7EB-42B4-B348-FAD1F69CA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25" y="2858216"/>
            <a:ext cx="2044852" cy="272647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C5BE2A5-705E-4B58-BD14-4299E9E9C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227" y="3035616"/>
            <a:ext cx="2300519" cy="2371668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B7D851-A877-42EB-A6F4-7F199B688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043" y="1429488"/>
            <a:ext cx="2636346" cy="3998192"/>
          </a:xfrm>
        </p:spPr>
        <p:txBody>
          <a:bodyPr anchor="ctr">
            <a:normAutofit/>
          </a:bodyPr>
          <a:lstStyle/>
          <a:p>
            <a:r>
              <a:rPr lang="en-US" sz="1800" dirty="0" err="1"/>
              <a:t>Exempel</a:t>
            </a:r>
            <a:r>
              <a:rPr lang="en-US" sz="1800" dirty="0"/>
              <a:t> 2 </a:t>
            </a:r>
            <a:r>
              <a:rPr lang="en-US" sz="1800" dirty="0" err="1"/>
              <a:t>innehåller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långa</a:t>
            </a:r>
            <a:r>
              <a:rPr lang="en-US" sz="1800" dirty="0"/>
              <a:t> </a:t>
            </a:r>
            <a:r>
              <a:rPr lang="en-US" sz="1800" dirty="0" err="1"/>
              <a:t>sträckor</a:t>
            </a:r>
            <a:endParaRPr lang="en-US" sz="1800" dirty="0"/>
          </a:p>
          <a:p>
            <a:r>
              <a:rPr lang="en-US" sz="1800" dirty="0" err="1"/>
              <a:t>Räckvid</a:t>
            </a:r>
            <a:r>
              <a:rPr lang="en-US" sz="1800" dirty="0"/>
              <a:t> av </a:t>
            </a:r>
            <a:r>
              <a:rPr lang="en-US" sz="1800" dirty="0" err="1"/>
              <a:t>antenn</a:t>
            </a:r>
            <a:r>
              <a:rPr lang="en-US" sz="1800" dirty="0"/>
              <a:t> </a:t>
            </a:r>
            <a:r>
              <a:rPr lang="en-US" sz="1800" dirty="0" err="1"/>
              <a:t>är</a:t>
            </a:r>
            <a:r>
              <a:rPr lang="en-US" sz="1800" dirty="0"/>
              <a:t> </a:t>
            </a:r>
            <a:r>
              <a:rPr lang="en-US" sz="1800" dirty="0" err="1"/>
              <a:t>cirka</a:t>
            </a:r>
            <a:r>
              <a:rPr lang="en-US" sz="1800" dirty="0"/>
              <a:t> 300-400 meter</a:t>
            </a:r>
          </a:p>
          <a:p>
            <a:r>
              <a:rPr lang="en-US" sz="1800" dirty="0" err="1"/>
              <a:t>Ingenting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vara</a:t>
            </a:r>
            <a:r>
              <a:rPr lang="en-US" sz="1800" dirty="0"/>
              <a:t> </a:t>
            </a:r>
            <a:r>
              <a:rPr lang="en-US" sz="1800" dirty="0" err="1"/>
              <a:t>mellan</a:t>
            </a:r>
            <a:r>
              <a:rPr lang="en-US" sz="1800" dirty="0"/>
              <a:t> </a:t>
            </a:r>
            <a:r>
              <a:rPr lang="en-US" sz="1800" dirty="0" err="1"/>
              <a:t>drönare</a:t>
            </a:r>
            <a:r>
              <a:rPr lang="en-US" sz="1800" dirty="0"/>
              <a:t> och </a:t>
            </a:r>
            <a:r>
              <a:rPr lang="en-US" sz="1800" dirty="0" err="1"/>
              <a:t>antennen</a:t>
            </a:r>
            <a:endParaRPr lang="en-US" sz="1800" dirty="0"/>
          </a:p>
          <a:p>
            <a:r>
              <a:rPr lang="en-US" sz="1800" dirty="0" err="1"/>
              <a:t>Exempel</a:t>
            </a:r>
            <a:r>
              <a:rPr lang="en-US" sz="1800" dirty="0"/>
              <a:t> 2 </a:t>
            </a:r>
            <a:r>
              <a:rPr lang="en-US" sz="1800" dirty="0" err="1"/>
              <a:t>hållar</a:t>
            </a:r>
            <a:r>
              <a:rPr lang="en-US" sz="1800" dirty="0"/>
              <a:t> </a:t>
            </a:r>
            <a:r>
              <a:rPr lang="en-US" sz="1800" dirty="0" err="1"/>
              <a:t>lagom</a:t>
            </a:r>
            <a:r>
              <a:rPr lang="en-US" sz="1800" dirty="0"/>
              <a:t> </a:t>
            </a:r>
            <a:r>
              <a:rPr lang="en-US" sz="1800" dirty="0" err="1"/>
              <a:t>avstånd</a:t>
            </a:r>
            <a:r>
              <a:rPr lang="en-US" sz="1800" dirty="0"/>
              <a:t> och bra </a:t>
            </a:r>
            <a:r>
              <a:rPr lang="en-US" sz="1800" dirty="0" err="1"/>
              <a:t>sikt</a:t>
            </a:r>
            <a:endParaRPr lang="en-US" sz="1800" dirty="0"/>
          </a:p>
          <a:p>
            <a:r>
              <a:rPr lang="en-US" sz="1800" dirty="0" err="1"/>
              <a:t>Cirka</a:t>
            </a:r>
            <a:r>
              <a:rPr lang="en-US" sz="1800" dirty="0"/>
              <a:t> 10 ha.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batteri</a:t>
            </a:r>
            <a:endParaRPr lang="en-US" sz="1800" dirty="0"/>
          </a:p>
          <a:p>
            <a:endParaRPr lang="sv-SE" sz="1800" dirty="0">
              <a:solidFill>
                <a:srgbClr val="FFFFFF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0E000E0-D481-40C5-A749-0E3AC618E9BD}"/>
              </a:ext>
            </a:extLst>
          </p:cNvPr>
          <p:cNvSpPr txBox="1"/>
          <p:nvPr/>
        </p:nvSpPr>
        <p:spPr>
          <a:xfrm>
            <a:off x="786809" y="5632305"/>
            <a:ext cx="145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Exempel 1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D28FEB9-2CCB-43B2-9E2C-8A50FC4C413B}"/>
              </a:ext>
            </a:extLst>
          </p:cNvPr>
          <p:cNvSpPr txBox="1"/>
          <p:nvPr/>
        </p:nvSpPr>
        <p:spPr>
          <a:xfrm>
            <a:off x="3664464" y="5576646"/>
            <a:ext cx="120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Exempel 2</a:t>
            </a:r>
          </a:p>
        </p:txBody>
      </p:sp>
    </p:spTree>
    <p:extLst>
      <p:ext uri="{BB962C8B-B14F-4D97-AF65-F5344CB8AC3E}">
        <p14:creationId xmlns:p14="http://schemas.microsoft.com/office/powerpoint/2010/main" val="309745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5AB3B2-45F0-4826-A654-D484F0B3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Flyggstöd</a:t>
            </a:r>
            <a:r>
              <a:rPr lang="sv-SE" dirty="0"/>
              <a:t> i efterhand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B1728A9-7B0B-4B16-A8D8-47AC3E7E3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920" y="2299951"/>
            <a:ext cx="4093446" cy="3263504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3CAC127-128A-4B75-8899-E94203965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42" y="2565877"/>
            <a:ext cx="2497032" cy="273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0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D44D0B-783B-4E6E-9F57-8E64DDD1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945" y="1525905"/>
            <a:ext cx="2630561" cy="1010020"/>
          </a:xfrm>
        </p:spPr>
        <p:txBody>
          <a:bodyPr>
            <a:normAutofit/>
          </a:bodyPr>
          <a:lstStyle/>
          <a:p>
            <a:r>
              <a:rPr lang="sv-SE" sz="2700" dirty="0"/>
              <a:t>Problem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9FBB8F0-2AC1-4FC9-93B8-F9AF126EC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78" y="1525905"/>
            <a:ext cx="1892158" cy="380333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87ADE47-AAB4-4B33-8FFF-01F5A9DE6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892" y="1525905"/>
            <a:ext cx="2205593" cy="1781017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0FE874F-3D08-42A2-BE97-857BD1D85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132" y="3555766"/>
            <a:ext cx="2242449" cy="1765928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42EE6CB-E672-4918-BB6B-193887D39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945" y="2656576"/>
            <a:ext cx="2630561" cy="2733812"/>
          </a:xfrm>
        </p:spPr>
        <p:txBody>
          <a:bodyPr>
            <a:normAutofit/>
          </a:bodyPr>
          <a:lstStyle/>
          <a:p>
            <a:r>
              <a:rPr lang="en-US" sz="1500" dirty="0" err="1"/>
              <a:t>Vind</a:t>
            </a:r>
            <a:r>
              <a:rPr lang="en-US" sz="1500" dirty="0"/>
              <a:t> </a:t>
            </a:r>
            <a:r>
              <a:rPr lang="en-US" sz="1500" dirty="0" err="1"/>
              <a:t>påverka</a:t>
            </a:r>
            <a:r>
              <a:rPr lang="en-US" sz="1500" dirty="0"/>
              <a:t> </a:t>
            </a:r>
            <a:r>
              <a:rPr lang="en-US" sz="1500" dirty="0" err="1"/>
              <a:t>drönare</a:t>
            </a:r>
            <a:r>
              <a:rPr lang="en-US" sz="1500" dirty="0"/>
              <a:t> och </a:t>
            </a:r>
            <a:r>
              <a:rPr lang="en-US" sz="1500" dirty="0" err="1"/>
              <a:t>sen</a:t>
            </a:r>
            <a:r>
              <a:rPr lang="en-US" sz="1500" dirty="0"/>
              <a:t> </a:t>
            </a:r>
            <a:r>
              <a:rPr lang="en-US" sz="1500" dirty="0" err="1"/>
              <a:t>bild</a:t>
            </a:r>
            <a:r>
              <a:rPr lang="en-US" sz="1500" dirty="0"/>
              <a:t> </a:t>
            </a:r>
            <a:r>
              <a:rPr lang="en-US" sz="1500" dirty="0" err="1"/>
              <a:t>kvalitet</a:t>
            </a:r>
            <a:r>
              <a:rPr lang="en-US" sz="1500" dirty="0"/>
              <a:t> och </a:t>
            </a:r>
            <a:r>
              <a:rPr lang="en-US" sz="1500" dirty="0" err="1"/>
              <a:t>geometri</a:t>
            </a:r>
            <a:endParaRPr lang="en-US" sz="1500" dirty="0"/>
          </a:p>
          <a:p>
            <a:r>
              <a:rPr lang="en-US" sz="1500" dirty="0" err="1"/>
              <a:t>Tolerans</a:t>
            </a:r>
            <a:r>
              <a:rPr lang="en-US" sz="1500" dirty="0"/>
              <a:t> </a:t>
            </a:r>
            <a:r>
              <a:rPr lang="en-US" sz="1500" dirty="0" err="1"/>
              <a:t>på</a:t>
            </a:r>
            <a:r>
              <a:rPr lang="en-US" sz="1500" dirty="0"/>
              <a:t> </a:t>
            </a:r>
            <a:r>
              <a:rPr lang="en-US" sz="1500" dirty="0" err="1"/>
              <a:t>avstånd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rutan</a:t>
            </a:r>
            <a:r>
              <a:rPr lang="en-US" sz="1500" dirty="0"/>
              <a:t> </a:t>
            </a:r>
            <a:r>
              <a:rPr lang="en-US" sz="1500" dirty="0" err="1"/>
              <a:t>kan</a:t>
            </a:r>
            <a:r>
              <a:rPr lang="en-US" sz="1500" dirty="0"/>
              <a:t> </a:t>
            </a:r>
            <a:r>
              <a:rPr lang="en-US" sz="1500" dirty="0" err="1"/>
              <a:t>ändras</a:t>
            </a:r>
            <a:endParaRPr lang="en-US" sz="1500" dirty="0"/>
          </a:p>
          <a:p>
            <a:r>
              <a:rPr lang="en-US" sz="1500" dirty="0" err="1"/>
              <a:t>Produkten</a:t>
            </a:r>
            <a:r>
              <a:rPr lang="en-US" sz="1500" dirty="0"/>
              <a:t>/</a:t>
            </a:r>
            <a:r>
              <a:rPr lang="en-US" sz="1500" dirty="0" err="1"/>
              <a:t>geometri</a:t>
            </a:r>
            <a:r>
              <a:rPr lang="en-US" sz="1500" dirty="0"/>
              <a:t> </a:t>
            </a:r>
            <a:r>
              <a:rPr lang="en-US" sz="1500" dirty="0" err="1"/>
              <a:t>blir</a:t>
            </a:r>
            <a:r>
              <a:rPr lang="en-US" sz="1500" dirty="0"/>
              <a:t> </a:t>
            </a:r>
            <a:r>
              <a:rPr lang="en-US" sz="1500" dirty="0" err="1"/>
              <a:t>sämre</a:t>
            </a:r>
            <a:r>
              <a:rPr lang="en-US" sz="1500" dirty="0"/>
              <a:t> men </a:t>
            </a:r>
            <a:r>
              <a:rPr lang="en-US" sz="1500" dirty="0" err="1"/>
              <a:t>flyggningen</a:t>
            </a:r>
            <a:r>
              <a:rPr lang="en-US" sz="1500" dirty="0"/>
              <a:t> </a:t>
            </a:r>
            <a:r>
              <a:rPr lang="en-US" sz="1500" dirty="0" err="1"/>
              <a:t>blir</a:t>
            </a:r>
            <a:r>
              <a:rPr lang="en-US" sz="1500" dirty="0"/>
              <a:t> av</a:t>
            </a:r>
          </a:p>
        </p:txBody>
      </p:sp>
    </p:spTree>
    <p:extLst>
      <p:ext uri="{BB962C8B-B14F-4D97-AF65-F5344CB8AC3E}">
        <p14:creationId xmlns:p14="http://schemas.microsoft.com/office/powerpoint/2010/main" val="413832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5A1C88-360B-40DC-BF26-DD66B70B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Kvaliteten är bra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6AB3FE-C52B-46A4-9EE9-536CABD33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8EABD56-3906-4274-AEAD-44BE09FDF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207" y="2507235"/>
            <a:ext cx="4080399" cy="282178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218BEDC-189B-497B-9C31-462A51142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36" y="2226469"/>
            <a:ext cx="1995220" cy="31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49815"/>
      </p:ext>
    </p:extLst>
  </p:cSld>
  <p:clrMapOvr>
    <a:masterClrMapping/>
  </p:clrMapOvr>
</p:sld>
</file>

<file path=ppt/theme/theme1.xml><?xml version="1.0" encoding="utf-8"?>
<a:theme xmlns:a="http://schemas.openxmlformats.org/drawingml/2006/main" name="PP-mal Leksands kommun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PP-mal Leksands kommun</Template>
  <TotalTime>1573</TotalTime>
  <Words>112</Words>
  <Application>Microsoft Office PowerPoint</Application>
  <PresentationFormat>Bildspel på skärmen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Open Sans</vt:lpstr>
      <vt:lpstr>PP-mal Leksands kommun</vt:lpstr>
      <vt:lpstr>Mätning med en 250 gram drönare</vt:lpstr>
      <vt:lpstr>Vädret styr </vt:lpstr>
      <vt:lpstr>Dronelink</vt:lpstr>
      <vt:lpstr>Rutplanering</vt:lpstr>
      <vt:lpstr>Flyggstöd i efterhand</vt:lpstr>
      <vt:lpstr>Problem</vt:lpstr>
      <vt:lpstr>Kvaliteten är bra</vt:lpstr>
    </vt:vector>
  </TitlesOfParts>
  <Company>Leksands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presentation</dc:title>
  <dc:creator>Maria Bond</dc:creator>
  <cp:lastModifiedBy>Andrew Steuernagel</cp:lastModifiedBy>
  <cp:revision>31</cp:revision>
  <dcterms:created xsi:type="dcterms:W3CDTF">2013-09-02T14:34:26Z</dcterms:created>
  <dcterms:modified xsi:type="dcterms:W3CDTF">2022-03-07T10:18:02Z</dcterms:modified>
</cp:coreProperties>
</file>