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66" r:id="rId5"/>
    <p:sldId id="279" r:id="rId6"/>
    <p:sldId id="283" r:id="rId7"/>
    <p:sldId id="289" r:id="rId8"/>
    <p:sldId id="280" r:id="rId9"/>
    <p:sldId id="274" r:id="rId10"/>
    <p:sldId id="282" r:id="rId11"/>
    <p:sldId id="273" r:id="rId12"/>
    <p:sldId id="290" r:id="rId13"/>
    <p:sldId id="291" r:id="rId14"/>
    <p:sldId id="285" r:id="rId15"/>
    <p:sldId id="287" r:id="rId16"/>
    <p:sldId id="281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F65"/>
    <a:srgbClr val="43A2AA"/>
    <a:srgbClr val="D3582F"/>
    <a:srgbClr val="DE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E51E5-6FF1-47B0-AEE5-A0BFC70BFB8E}" type="datetimeFigureOut">
              <a:rPr lang="sv-SE" smtClean="0"/>
              <a:t>2025-10-15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CA88F-64AE-4B3A-881D-9311B1FB6A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67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rö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17E0ED00-C7BC-4DD7-B10C-3887FD1A0D3C}"/>
              </a:ext>
            </a:extLst>
          </p:cNvPr>
          <p:cNvSpPr/>
          <p:nvPr userDrawn="1"/>
        </p:nvSpPr>
        <p:spPr>
          <a:xfrm>
            <a:off x="1" y="1"/>
            <a:ext cx="9833197" cy="4057086"/>
          </a:xfrm>
          <a:custGeom>
            <a:avLst/>
            <a:gdLst>
              <a:gd name="connsiteX0" fmla="*/ 0 w 9833197"/>
              <a:gd name="connsiteY0" fmla="*/ 0 h 4057086"/>
              <a:gd name="connsiteX1" fmla="*/ 9833197 w 9833197"/>
              <a:gd name="connsiteY1" fmla="*/ 0 h 4057086"/>
              <a:gd name="connsiteX2" fmla="*/ 9833197 w 9833197"/>
              <a:gd name="connsiteY2" fmla="*/ 2858705 h 4057086"/>
              <a:gd name="connsiteX3" fmla="*/ 8634816 w 9833197"/>
              <a:gd name="connsiteY3" fmla="*/ 4057086 h 4057086"/>
              <a:gd name="connsiteX4" fmla="*/ 0 w 9833197"/>
              <a:gd name="connsiteY4" fmla="*/ 4057086 h 405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197" h="4057086">
                <a:moveTo>
                  <a:pt x="0" y="0"/>
                </a:moveTo>
                <a:lnTo>
                  <a:pt x="9833197" y="0"/>
                </a:lnTo>
                <a:lnTo>
                  <a:pt x="9833197" y="2858705"/>
                </a:lnTo>
                <a:cubicBezTo>
                  <a:pt x="9833197" y="3520553"/>
                  <a:pt x="9296664" y="4057086"/>
                  <a:pt x="8634816" y="4057086"/>
                </a:cubicBezTo>
                <a:lnTo>
                  <a:pt x="0" y="4057086"/>
                </a:lnTo>
                <a:close/>
              </a:path>
            </a:pathLst>
          </a:custGeom>
          <a:solidFill>
            <a:srgbClr val="D35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68BBF3-C63A-4B7F-A494-2A50D73BE0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493" y="3053322"/>
            <a:ext cx="8130914" cy="990217"/>
          </a:xfrm>
          <a:prstGeom prst="rect">
            <a:avLst/>
          </a:prstGeom>
          <a:noFill/>
        </p:spPr>
        <p:txBody>
          <a:bodyPr wrap="square" lIns="0" tIns="216000" rIns="216000" bIns="216000" anchor="b" anchorCtr="0">
            <a:spAutoFit/>
          </a:bodyPr>
          <a:lstStyle>
            <a:lvl1pPr algn="l">
              <a:defRPr sz="4400" b="1" kern="0" baseline="0"/>
            </a:lvl1pPr>
          </a:lstStyle>
          <a:p>
            <a:r>
              <a:rPr kumimoji="0" lang="sv-SE" sz="4000" b="1" i="0" u="none" strike="noStrike" kern="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"/>
                <a:ea typeface="+mj-ea"/>
                <a:cs typeface="+mj-cs"/>
              </a:rPr>
              <a:t>Skriv in din rubrik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767732E-14F6-4718-A53F-A970E6F9AB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492" y="4314488"/>
            <a:ext cx="8130915" cy="869623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en eventuell underrubrik</a:t>
            </a:r>
          </a:p>
        </p:txBody>
      </p:sp>
      <p:sp>
        <p:nvSpPr>
          <p:cNvPr id="28" name="Platshållare för text 26">
            <a:extLst>
              <a:ext uri="{FF2B5EF4-FFF2-40B4-BE49-F238E27FC236}">
                <a16:creationId xmlns:a16="http://schemas.microsoft.com/office/drawing/2014/main" id="{3B3A3A56-B668-4693-B63D-50CDC03A2E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492" y="5708590"/>
            <a:ext cx="8130915" cy="6249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200" spc="0"/>
            </a:lvl1pPr>
          </a:lstStyle>
          <a:p>
            <a:pPr lvl="0"/>
            <a:r>
              <a:rPr lang="sv-SE" dirty="0"/>
              <a:t>Skriv in eventuella kontaktuppgifter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243834D-6E86-4BDF-8C82-531C02028168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3175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6858000"/>
                      <a:gd name="connsiteX1" fmla="*/ 555413 w 12192000"/>
                      <a:gd name="connsiteY1" fmla="*/ 0 h 6858000"/>
                      <a:gd name="connsiteX2" fmla="*/ 866987 w 12192000"/>
                      <a:gd name="connsiteY2" fmla="*/ 0 h 6858000"/>
                      <a:gd name="connsiteX3" fmla="*/ 1788160 w 12192000"/>
                      <a:gd name="connsiteY3" fmla="*/ 0 h 6858000"/>
                      <a:gd name="connsiteX4" fmla="*/ 2343573 w 12192000"/>
                      <a:gd name="connsiteY4" fmla="*/ 0 h 6858000"/>
                      <a:gd name="connsiteX5" fmla="*/ 2898987 w 12192000"/>
                      <a:gd name="connsiteY5" fmla="*/ 0 h 6858000"/>
                      <a:gd name="connsiteX6" fmla="*/ 3820160 w 12192000"/>
                      <a:gd name="connsiteY6" fmla="*/ 0 h 6858000"/>
                      <a:gd name="connsiteX7" fmla="*/ 4253653 w 12192000"/>
                      <a:gd name="connsiteY7" fmla="*/ 0 h 6858000"/>
                      <a:gd name="connsiteX8" fmla="*/ 5174827 w 12192000"/>
                      <a:gd name="connsiteY8" fmla="*/ 0 h 6858000"/>
                      <a:gd name="connsiteX9" fmla="*/ 6096000 w 12192000"/>
                      <a:gd name="connsiteY9" fmla="*/ 0 h 6858000"/>
                      <a:gd name="connsiteX10" fmla="*/ 6773333 w 12192000"/>
                      <a:gd name="connsiteY10" fmla="*/ 0 h 6858000"/>
                      <a:gd name="connsiteX11" fmla="*/ 7694507 w 12192000"/>
                      <a:gd name="connsiteY11" fmla="*/ 0 h 6858000"/>
                      <a:gd name="connsiteX12" fmla="*/ 8249920 w 12192000"/>
                      <a:gd name="connsiteY12" fmla="*/ 0 h 6858000"/>
                      <a:gd name="connsiteX13" fmla="*/ 8805333 w 12192000"/>
                      <a:gd name="connsiteY13" fmla="*/ 0 h 6858000"/>
                      <a:gd name="connsiteX14" fmla="*/ 9604587 w 12192000"/>
                      <a:gd name="connsiteY14" fmla="*/ 0 h 6858000"/>
                      <a:gd name="connsiteX15" fmla="*/ 10160000 w 12192000"/>
                      <a:gd name="connsiteY15" fmla="*/ 0 h 6858000"/>
                      <a:gd name="connsiteX16" fmla="*/ 11081173 w 12192000"/>
                      <a:gd name="connsiteY16" fmla="*/ 0 h 6858000"/>
                      <a:gd name="connsiteX17" fmla="*/ 12192000 w 12192000"/>
                      <a:gd name="connsiteY17" fmla="*/ 0 h 6858000"/>
                      <a:gd name="connsiteX18" fmla="*/ 12192000 w 12192000"/>
                      <a:gd name="connsiteY18" fmla="*/ 685800 h 6858000"/>
                      <a:gd name="connsiteX19" fmla="*/ 12192000 w 12192000"/>
                      <a:gd name="connsiteY19" fmla="*/ 1440180 h 6858000"/>
                      <a:gd name="connsiteX20" fmla="*/ 12192000 w 12192000"/>
                      <a:gd name="connsiteY20" fmla="*/ 1920240 h 6858000"/>
                      <a:gd name="connsiteX21" fmla="*/ 12192000 w 12192000"/>
                      <a:gd name="connsiteY21" fmla="*/ 2468880 h 6858000"/>
                      <a:gd name="connsiteX22" fmla="*/ 12192000 w 12192000"/>
                      <a:gd name="connsiteY22" fmla="*/ 3223260 h 6858000"/>
                      <a:gd name="connsiteX23" fmla="*/ 12192000 w 12192000"/>
                      <a:gd name="connsiteY23" fmla="*/ 3840480 h 6858000"/>
                      <a:gd name="connsiteX24" fmla="*/ 12192000 w 12192000"/>
                      <a:gd name="connsiteY24" fmla="*/ 4389120 h 6858000"/>
                      <a:gd name="connsiteX25" fmla="*/ 12192000 w 12192000"/>
                      <a:gd name="connsiteY25" fmla="*/ 5143500 h 6858000"/>
                      <a:gd name="connsiteX26" fmla="*/ 12192000 w 12192000"/>
                      <a:gd name="connsiteY26" fmla="*/ 5829300 h 6858000"/>
                      <a:gd name="connsiteX27" fmla="*/ 12192000 w 12192000"/>
                      <a:gd name="connsiteY27" fmla="*/ 6858000 h 6858000"/>
                      <a:gd name="connsiteX28" fmla="*/ 11270827 w 12192000"/>
                      <a:gd name="connsiteY28" fmla="*/ 6858000 h 6858000"/>
                      <a:gd name="connsiteX29" fmla="*/ 10471573 w 12192000"/>
                      <a:gd name="connsiteY29" fmla="*/ 6858000 h 6858000"/>
                      <a:gd name="connsiteX30" fmla="*/ 10038080 w 12192000"/>
                      <a:gd name="connsiteY30" fmla="*/ 6858000 h 6858000"/>
                      <a:gd name="connsiteX31" fmla="*/ 9238827 w 12192000"/>
                      <a:gd name="connsiteY31" fmla="*/ 6858000 h 6858000"/>
                      <a:gd name="connsiteX32" fmla="*/ 8927253 w 12192000"/>
                      <a:gd name="connsiteY32" fmla="*/ 6858000 h 6858000"/>
                      <a:gd name="connsiteX33" fmla="*/ 8128000 w 12192000"/>
                      <a:gd name="connsiteY33" fmla="*/ 6858000 h 6858000"/>
                      <a:gd name="connsiteX34" fmla="*/ 7694507 w 12192000"/>
                      <a:gd name="connsiteY34" fmla="*/ 6858000 h 6858000"/>
                      <a:gd name="connsiteX35" fmla="*/ 7382933 w 12192000"/>
                      <a:gd name="connsiteY35" fmla="*/ 6858000 h 6858000"/>
                      <a:gd name="connsiteX36" fmla="*/ 6949440 w 12192000"/>
                      <a:gd name="connsiteY36" fmla="*/ 6858000 h 6858000"/>
                      <a:gd name="connsiteX37" fmla="*/ 6150187 w 12192000"/>
                      <a:gd name="connsiteY37" fmla="*/ 6858000 h 6858000"/>
                      <a:gd name="connsiteX38" fmla="*/ 5716693 w 12192000"/>
                      <a:gd name="connsiteY38" fmla="*/ 6858000 h 6858000"/>
                      <a:gd name="connsiteX39" fmla="*/ 5405120 w 12192000"/>
                      <a:gd name="connsiteY39" fmla="*/ 6858000 h 6858000"/>
                      <a:gd name="connsiteX40" fmla="*/ 4971627 w 12192000"/>
                      <a:gd name="connsiteY40" fmla="*/ 6858000 h 6858000"/>
                      <a:gd name="connsiteX41" fmla="*/ 4416213 w 12192000"/>
                      <a:gd name="connsiteY41" fmla="*/ 6858000 h 6858000"/>
                      <a:gd name="connsiteX42" fmla="*/ 3738880 w 12192000"/>
                      <a:gd name="connsiteY42" fmla="*/ 6858000 h 6858000"/>
                      <a:gd name="connsiteX43" fmla="*/ 3305387 w 12192000"/>
                      <a:gd name="connsiteY43" fmla="*/ 6858000 h 6858000"/>
                      <a:gd name="connsiteX44" fmla="*/ 2384213 w 12192000"/>
                      <a:gd name="connsiteY44" fmla="*/ 6858000 h 6858000"/>
                      <a:gd name="connsiteX45" fmla="*/ 1706880 w 12192000"/>
                      <a:gd name="connsiteY45" fmla="*/ 6858000 h 6858000"/>
                      <a:gd name="connsiteX46" fmla="*/ 785707 w 12192000"/>
                      <a:gd name="connsiteY46" fmla="*/ 6858000 h 6858000"/>
                      <a:gd name="connsiteX47" fmla="*/ 0 w 12192000"/>
                      <a:gd name="connsiteY47" fmla="*/ 6858000 h 6858000"/>
                      <a:gd name="connsiteX48" fmla="*/ 0 w 12192000"/>
                      <a:gd name="connsiteY48" fmla="*/ 6240780 h 6858000"/>
                      <a:gd name="connsiteX49" fmla="*/ 0 w 12192000"/>
                      <a:gd name="connsiteY49" fmla="*/ 5623560 h 6858000"/>
                      <a:gd name="connsiteX50" fmla="*/ 0 w 12192000"/>
                      <a:gd name="connsiteY50" fmla="*/ 4869180 h 6858000"/>
                      <a:gd name="connsiteX51" fmla="*/ 0 w 12192000"/>
                      <a:gd name="connsiteY51" fmla="*/ 4183380 h 6858000"/>
                      <a:gd name="connsiteX52" fmla="*/ 0 w 12192000"/>
                      <a:gd name="connsiteY52" fmla="*/ 3360420 h 6858000"/>
                      <a:gd name="connsiteX53" fmla="*/ 0 w 12192000"/>
                      <a:gd name="connsiteY53" fmla="*/ 2537460 h 6858000"/>
                      <a:gd name="connsiteX54" fmla="*/ 0 w 12192000"/>
                      <a:gd name="connsiteY54" fmla="*/ 1783080 h 6858000"/>
                      <a:gd name="connsiteX55" fmla="*/ 0 w 12192000"/>
                      <a:gd name="connsiteY55" fmla="*/ 1028700 h 6858000"/>
                      <a:gd name="connsiteX56" fmla="*/ 0 w 12192000"/>
                      <a:gd name="connsiteY56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0"/>
                        </a:moveTo>
                        <a:cubicBezTo>
                          <a:pt x="172476" y="-1237"/>
                          <a:pt x="362690" y="-25324"/>
                          <a:pt x="555413" y="0"/>
                        </a:cubicBezTo>
                        <a:cubicBezTo>
                          <a:pt x="748136" y="25324"/>
                          <a:pt x="771955" y="-1228"/>
                          <a:pt x="866987" y="0"/>
                        </a:cubicBezTo>
                        <a:cubicBezTo>
                          <a:pt x="962019" y="1228"/>
                          <a:pt x="1600613" y="23388"/>
                          <a:pt x="1788160" y="0"/>
                        </a:cubicBezTo>
                        <a:cubicBezTo>
                          <a:pt x="1975707" y="-23388"/>
                          <a:pt x="2108729" y="-1887"/>
                          <a:pt x="2343573" y="0"/>
                        </a:cubicBezTo>
                        <a:cubicBezTo>
                          <a:pt x="2578417" y="1887"/>
                          <a:pt x="2752949" y="-24220"/>
                          <a:pt x="2898987" y="0"/>
                        </a:cubicBezTo>
                        <a:cubicBezTo>
                          <a:pt x="3045025" y="24220"/>
                          <a:pt x="3491919" y="21338"/>
                          <a:pt x="3820160" y="0"/>
                        </a:cubicBezTo>
                        <a:cubicBezTo>
                          <a:pt x="4148401" y="-21338"/>
                          <a:pt x="4081710" y="-3640"/>
                          <a:pt x="4253653" y="0"/>
                        </a:cubicBezTo>
                        <a:cubicBezTo>
                          <a:pt x="4425596" y="3640"/>
                          <a:pt x="4811390" y="16743"/>
                          <a:pt x="5174827" y="0"/>
                        </a:cubicBezTo>
                        <a:cubicBezTo>
                          <a:pt x="5538264" y="-16743"/>
                          <a:pt x="5741154" y="19844"/>
                          <a:pt x="6096000" y="0"/>
                        </a:cubicBezTo>
                        <a:cubicBezTo>
                          <a:pt x="6450846" y="-19844"/>
                          <a:pt x="6619865" y="-29521"/>
                          <a:pt x="6773333" y="0"/>
                        </a:cubicBezTo>
                        <a:cubicBezTo>
                          <a:pt x="6926801" y="29521"/>
                          <a:pt x="7451435" y="28560"/>
                          <a:pt x="7694507" y="0"/>
                        </a:cubicBezTo>
                        <a:cubicBezTo>
                          <a:pt x="7937579" y="-28560"/>
                          <a:pt x="8048651" y="20071"/>
                          <a:pt x="8249920" y="0"/>
                        </a:cubicBezTo>
                        <a:cubicBezTo>
                          <a:pt x="8451189" y="-20071"/>
                          <a:pt x="8573630" y="25711"/>
                          <a:pt x="8805333" y="0"/>
                        </a:cubicBezTo>
                        <a:cubicBezTo>
                          <a:pt x="9037036" y="-25711"/>
                          <a:pt x="9234701" y="-9987"/>
                          <a:pt x="9604587" y="0"/>
                        </a:cubicBezTo>
                        <a:cubicBezTo>
                          <a:pt x="9974473" y="9987"/>
                          <a:pt x="9998347" y="7806"/>
                          <a:pt x="10160000" y="0"/>
                        </a:cubicBezTo>
                        <a:cubicBezTo>
                          <a:pt x="10321653" y="-7806"/>
                          <a:pt x="10669739" y="-24619"/>
                          <a:pt x="11081173" y="0"/>
                        </a:cubicBezTo>
                        <a:cubicBezTo>
                          <a:pt x="11492607" y="24619"/>
                          <a:pt x="11649370" y="3326"/>
                          <a:pt x="12192000" y="0"/>
                        </a:cubicBezTo>
                        <a:cubicBezTo>
                          <a:pt x="12183650" y="187194"/>
                          <a:pt x="12185901" y="373731"/>
                          <a:pt x="12192000" y="685800"/>
                        </a:cubicBezTo>
                        <a:cubicBezTo>
                          <a:pt x="12198099" y="997869"/>
                          <a:pt x="12202245" y="1261315"/>
                          <a:pt x="12192000" y="1440180"/>
                        </a:cubicBezTo>
                        <a:cubicBezTo>
                          <a:pt x="12181755" y="1619045"/>
                          <a:pt x="12210722" y="1689037"/>
                          <a:pt x="12192000" y="1920240"/>
                        </a:cubicBezTo>
                        <a:cubicBezTo>
                          <a:pt x="12173278" y="2151443"/>
                          <a:pt x="12165787" y="2225200"/>
                          <a:pt x="12192000" y="2468880"/>
                        </a:cubicBezTo>
                        <a:cubicBezTo>
                          <a:pt x="12218213" y="2712560"/>
                          <a:pt x="12156234" y="2907533"/>
                          <a:pt x="12192000" y="3223260"/>
                        </a:cubicBezTo>
                        <a:cubicBezTo>
                          <a:pt x="12227766" y="3538987"/>
                          <a:pt x="12220532" y="3706391"/>
                          <a:pt x="12192000" y="3840480"/>
                        </a:cubicBezTo>
                        <a:cubicBezTo>
                          <a:pt x="12163468" y="3974569"/>
                          <a:pt x="12182895" y="4227469"/>
                          <a:pt x="12192000" y="4389120"/>
                        </a:cubicBezTo>
                        <a:cubicBezTo>
                          <a:pt x="12201105" y="4550771"/>
                          <a:pt x="12217197" y="4982174"/>
                          <a:pt x="12192000" y="5143500"/>
                        </a:cubicBezTo>
                        <a:cubicBezTo>
                          <a:pt x="12166803" y="5304826"/>
                          <a:pt x="12207486" y="5569098"/>
                          <a:pt x="12192000" y="5829300"/>
                        </a:cubicBezTo>
                        <a:cubicBezTo>
                          <a:pt x="12176514" y="6089502"/>
                          <a:pt x="12155856" y="6426803"/>
                          <a:pt x="12192000" y="6858000"/>
                        </a:cubicBezTo>
                        <a:cubicBezTo>
                          <a:pt x="11976788" y="6828022"/>
                          <a:pt x="11619195" y="6869440"/>
                          <a:pt x="11270827" y="6858000"/>
                        </a:cubicBezTo>
                        <a:cubicBezTo>
                          <a:pt x="10922459" y="6846560"/>
                          <a:pt x="10696308" y="6853495"/>
                          <a:pt x="10471573" y="6858000"/>
                        </a:cubicBezTo>
                        <a:cubicBezTo>
                          <a:pt x="10246838" y="6862505"/>
                          <a:pt x="10150744" y="6866516"/>
                          <a:pt x="10038080" y="6858000"/>
                        </a:cubicBezTo>
                        <a:cubicBezTo>
                          <a:pt x="9925416" y="6849484"/>
                          <a:pt x="9536915" y="6887847"/>
                          <a:pt x="9238827" y="6858000"/>
                        </a:cubicBezTo>
                        <a:cubicBezTo>
                          <a:pt x="8940739" y="6828153"/>
                          <a:pt x="9034329" y="6857309"/>
                          <a:pt x="8927253" y="6858000"/>
                        </a:cubicBezTo>
                        <a:cubicBezTo>
                          <a:pt x="8820177" y="6858691"/>
                          <a:pt x="8510534" y="6855974"/>
                          <a:pt x="8128000" y="6858000"/>
                        </a:cubicBezTo>
                        <a:cubicBezTo>
                          <a:pt x="7745466" y="6860026"/>
                          <a:pt x="7868007" y="6864541"/>
                          <a:pt x="7694507" y="6858000"/>
                        </a:cubicBezTo>
                        <a:cubicBezTo>
                          <a:pt x="7521007" y="6851459"/>
                          <a:pt x="7501822" y="6848088"/>
                          <a:pt x="7382933" y="6858000"/>
                        </a:cubicBezTo>
                        <a:cubicBezTo>
                          <a:pt x="7264044" y="6867912"/>
                          <a:pt x="7101363" y="6853022"/>
                          <a:pt x="6949440" y="6858000"/>
                        </a:cubicBezTo>
                        <a:cubicBezTo>
                          <a:pt x="6797517" y="6862978"/>
                          <a:pt x="6335346" y="6865521"/>
                          <a:pt x="6150187" y="6858000"/>
                        </a:cubicBezTo>
                        <a:cubicBezTo>
                          <a:pt x="5965028" y="6850479"/>
                          <a:pt x="5909649" y="6853246"/>
                          <a:pt x="5716693" y="6858000"/>
                        </a:cubicBezTo>
                        <a:cubicBezTo>
                          <a:pt x="5523737" y="6862754"/>
                          <a:pt x="5522280" y="6857436"/>
                          <a:pt x="5405120" y="6858000"/>
                        </a:cubicBezTo>
                        <a:cubicBezTo>
                          <a:pt x="5287960" y="6858564"/>
                          <a:pt x="5121672" y="6846319"/>
                          <a:pt x="4971627" y="6858000"/>
                        </a:cubicBezTo>
                        <a:cubicBezTo>
                          <a:pt x="4821582" y="6869681"/>
                          <a:pt x="4647709" y="6870771"/>
                          <a:pt x="4416213" y="6858000"/>
                        </a:cubicBezTo>
                        <a:cubicBezTo>
                          <a:pt x="4184717" y="6845229"/>
                          <a:pt x="4056779" y="6859739"/>
                          <a:pt x="3738880" y="6858000"/>
                        </a:cubicBezTo>
                        <a:cubicBezTo>
                          <a:pt x="3420981" y="6856261"/>
                          <a:pt x="3476560" y="6841078"/>
                          <a:pt x="3305387" y="6858000"/>
                        </a:cubicBezTo>
                        <a:cubicBezTo>
                          <a:pt x="3134214" y="6874922"/>
                          <a:pt x="2666035" y="6857112"/>
                          <a:pt x="2384213" y="6858000"/>
                        </a:cubicBezTo>
                        <a:cubicBezTo>
                          <a:pt x="2102391" y="6858888"/>
                          <a:pt x="1992506" y="6830477"/>
                          <a:pt x="1706880" y="6858000"/>
                        </a:cubicBezTo>
                        <a:cubicBezTo>
                          <a:pt x="1421254" y="6885523"/>
                          <a:pt x="1217610" y="6882687"/>
                          <a:pt x="785707" y="6858000"/>
                        </a:cubicBezTo>
                        <a:cubicBezTo>
                          <a:pt x="353804" y="6833313"/>
                          <a:pt x="324881" y="6852864"/>
                          <a:pt x="0" y="6858000"/>
                        </a:cubicBezTo>
                        <a:cubicBezTo>
                          <a:pt x="-25416" y="6604625"/>
                          <a:pt x="12215" y="6471402"/>
                          <a:pt x="0" y="6240780"/>
                        </a:cubicBezTo>
                        <a:cubicBezTo>
                          <a:pt x="-12215" y="6010158"/>
                          <a:pt x="-25747" y="5845582"/>
                          <a:pt x="0" y="5623560"/>
                        </a:cubicBezTo>
                        <a:cubicBezTo>
                          <a:pt x="25747" y="5401538"/>
                          <a:pt x="4740" y="5121515"/>
                          <a:pt x="0" y="4869180"/>
                        </a:cubicBezTo>
                        <a:cubicBezTo>
                          <a:pt x="-4740" y="4616845"/>
                          <a:pt x="-15092" y="4326080"/>
                          <a:pt x="0" y="4183380"/>
                        </a:cubicBezTo>
                        <a:cubicBezTo>
                          <a:pt x="15092" y="4040680"/>
                          <a:pt x="15628" y="3714746"/>
                          <a:pt x="0" y="3360420"/>
                        </a:cubicBezTo>
                        <a:cubicBezTo>
                          <a:pt x="-15628" y="3006094"/>
                          <a:pt x="34876" y="2744385"/>
                          <a:pt x="0" y="2537460"/>
                        </a:cubicBezTo>
                        <a:cubicBezTo>
                          <a:pt x="-34876" y="2330535"/>
                          <a:pt x="20558" y="2017328"/>
                          <a:pt x="0" y="1783080"/>
                        </a:cubicBezTo>
                        <a:cubicBezTo>
                          <a:pt x="-20558" y="1548832"/>
                          <a:pt x="-36462" y="1327547"/>
                          <a:pt x="0" y="1028700"/>
                        </a:cubicBezTo>
                        <a:cubicBezTo>
                          <a:pt x="36462" y="729853"/>
                          <a:pt x="39997" y="3259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: ett hörn rundat 7">
            <a:extLst>
              <a:ext uri="{FF2B5EF4-FFF2-40B4-BE49-F238E27FC236}">
                <a16:creationId xmlns:a16="http://schemas.microsoft.com/office/drawing/2014/main" id="{FA731089-464E-4711-8A53-7235FCBC32A8}"/>
              </a:ext>
            </a:extLst>
          </p:cNvPr>
          <p:cNvSpPr/>
          <p:nvPr userDrawn="1"/>
        </p:nvSpPr>
        <p:spPr>
          <a:xfrm rot="10800000">
            <a:off x="10601914" y="66772"/>
            <a:ext cx="1523999" cy="625033"/>
          </a:xfrm>
          <a:prstGeom prst="round1Rect">
            <a:avLst>
              <a:gd name="adj" fmla="val 422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632075AB-880C-4157-9759-DC5A2A0CD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87" y="184930"/>
            <a:ext cx="1251240" cy="4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57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0AAF9FBB-54FA-48E6-A7B9-657D06237FF1}"/>
              </a:ext>
            </a:extLst>
          </p:cNvPr>
          <p:cNvSpPr/>
          <p:nvPr userDrawn="1"/>
        </p:nvSpPr>
        <p:spPr>
          <a:xfrm>
            <a:off x="1" y="1"/>
            <a:ext cx="9833197" cy="4057086"/>
          </a:xfrm>
          <a:custGeom>
            <a:avLst/>
            <a:gdLst>
              <a:gd name="connsiteX0" fmla="*/ 0 w 9833197"/>
              <a:gd name="connsiteY0" fmla="*/ 0 h 4057086"/>
              <a:gd name="connsiteX1" fmla="*/ 9833197 w 9833197"/>
              <a:gd name="connsiteY1" fmla="*/ 0 h 4057086"/>
              <a:gd name="connsiteX2" fmla="*/ 9833197 w 9833197"/>
              <a:gd name="connsiteY2" fmla="*/ 2858705 h 4057086"/>
              <a:gd name="connsiteX3" fmla="*/ 8634816 w 9833197"/>
              <a:gd name="connsiteY3" fmla="*/ 4057086 h 4057086"/>
              <a:gd name="connsiteX4" fmla="*/ 0 w 9833197"/>
              <a:gd name="connsiteY4" fmla="*/ 4057086 h 405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197" h="4057086">
                <a:moveTo>
                  <a:pt x="0" y="0"/>
                </a:moveTo>
                <a:lnTo>
                  <a:pt x="9833197" y="0"/>
                </a:lnTo>
                <a:lnTo>
                  <a:pt x="9833197" y="2858705"/>
                </a:lnTo>
                <a:cubicBezTo>
                  <a:pt x="9833197" y="3520553"/>
                  <a:pt x="9296664" y="4057086"/>
                  <a:pt x="8634816" y="4057086"/>
                </a:cubicBezTo>
                <a:lnTo>
                  <a:pt x="0" y="4057086"/>
                </a:lnTo>
                <a:close/>
              </a:path>
            </a:pathLst>
          </a:custGeom>
          <a:solidFill>
            <a:srgbClr val="43A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A8475BE6-740E-4CF6-8F3A-8A4B019F8D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493" y="3053322"/>
            <a:ext cx="8130914" cy="990217"/>
          </a:xfrm>
          <a:prstGeom prst="rect">
            <a:avLst/>
          </a:prstGeom>
          <a:noFill/>
        </p:spPr>
        <p:txBody>
          <a:bodyPr wrap="square" lIns="0" tIns="216000" rIns="216000" bIns="216000" anchor="b" anchorCtr="0">
            <a:spAutoFit/>
          </a:bodyPr>
          <a:lstStyle>
            <a:lvl1pPr algn="l">
              <a:defRPr sz="4400" b="1" kern="0" baseline="0"/>
            </a:lvl1pPr>
          </a:lstStyle>
          <a:p>
            <a:r>
              <a:rPr kumimoji="0" lang="sv-SE" sz="4000" b="1" i="0" u="none" strike="noStrike" kern="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"/>
                <a:ea typeface="+mj-ea"/>
                <a:cs typeface="+mj-cs"/>
              </a:rPr>
              <a:t>Skriv in din rubrik</a:t>
            </a:r>
            <a:endParaRPr lang="sv-SE" dirty="0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95C87333-B8E9-4A8C-BD39-2BED1D9D8D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492" y="4314488"/>
            <a:ext cx="8130915" cy="869623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en 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133879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BB3E3C-F5B9-497B-9D8D-40E497EC6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493" y="1825625"/>
            <a:ext cx="5402603" cy="43008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57A96215-6590-4E72-B115-16A54AEBF2C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7025" y="1825625"/>
            <a:ext cx="5402603" cy="43008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A0A07DF-09C5-4DA7-8AC8-9E6291BD7A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143EB76-828C-4CE1-A356-2153FB1D4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0FCEA305-1067-49B1-AB22-C9333EE3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59220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BB3E3C-F5B9-497B-9D8D-40E497EC6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493" y="1825625"/>
            <a:ext cx="5402603" cy="43008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67F34CB-9D4C-418E-A2CE-3F7D8617E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4363" y="-1"/>
            <a:ext cx="5637637" cy="643570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A6B112-CCD5-4478-A7E2-E7358B8F9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3EB76-828C-4CE1-A356-2153FB1D4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F31AAFB-EFC9-44BB-AC63-4181AAA0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4" y="365125"/>
            <a:ext cx="540260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051213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BB3E3C-F5B9-497B-9D8D-40E497EC6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742" y="1825625"/>
            <a:ext cx="5402603" cy="43008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67F34CB-9D4C-418E-A2CE-3F7D8617E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5786547" cy="643570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BAA88FB-D52B-4578-AA5D-44F0A9CB91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3EB76-828C-4CE1-A356-2153FB1D4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8434678-4725-4BAD-A9C6-C2522349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741" y="365125"/>
            <a:ext cx="5402603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9784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2FA38CC-6BDA-4565-A593-5CE1D89A4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EB76-828C-4CE1-A356-2153FB1D4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8290D7E-485B-48B7-832F-12EF8DD4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4369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0A67395-A0C5-4343-A5D4-0E34A9F7B0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EB76-828C-4CE1-A356-2153FB1D40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669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rö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945E9B00-5A37-4436-872D-46B10B777C38}"/>
              </a:ext>
            </a:extLst>
          </p:cNvPr>
          <p:cNvSpPr/>
          <p:nvPr userDrawn="1"/>
        </p:nvSpPr>
        <p:spPr>
          <a:xfrm>
            <a:off x="0" y="0"/>
            <a:ext cx="10154195" cy="5239424"/>
          </a:xfrm>
          <a:custGeom>
            <a:avLst/>
            <a:gdLst>
              <a:gd name="connsiteX0" fmla="*/ 0 w 10154195"/>
              <a:gd name="connsiteY0" fmla="*/ 0 h 5239424"/>
              <a:gd name="connsiteX1" fmla="*/ 10154195 w 10154195"/>
              <a:gd name="connsiteY1" fmla="*/ 0 h 5239424"/>
              <a:gd name="connsiteX2" fmla="*/ 10154195 w 10154195"/>
              <a:gd name="connsiteY2" fmla="*/ 4041043 h 5239424"/>
              <a:gd name="connsiteX3" fmla="*/ 8955814 w 10154195"/>
              <a:gd name="connsiteY3" fmla="*/ 5239424 h 5239424"/>
              <a:gd name="connsiteX4" fmla="*/ 0 w 10154195"/>
              <a:gd name="connsiteY4" fmla="*/ 5239424 h 523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4195" h="5239424">
                <a:moveTo>
                  <a:pt x="0" y="0"/>
                </a:moveTo>
                <a:lnTo>
                  <a:pt x="10154195" y="0"/>
                </a:lnTo>
                <a:lnTo>
                  <a:pt x="10154195" y="4041043"/>
                </a:lnTo>
                <a:cubicBezTo>
                  <a:pt x="10154195" y="4702891"/>
                  <a:pt x="9617662" y="5239424"/>
                  <a:pt x="8955814" y="5239424"/>
                </a:cubicBezTo>
                <a:lnTo>
                  <a:pt x="0" y="5239424"/>
                </a:lnTo>
                <a:close/>
              </a:path>
            </a:pathLst>
          </a:custGeom>
          <a:solidFill>
            <a:srgbClr val="D35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3337B2-912F-456D-89F9-4F28ADBA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4" y="2361878"/>
            <a:ext cx="781506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94C88908-E9B2-40CA-88EB-0D98B3096C2F}"/>
              </a:ext>
            </a:extLst>
          </p:cNvPr>
          <p:cNvSpPr/>
          <p:nvPr userDrawn="1"/>
        </p:nvSpPr>
        <p:spPr>
          <a:xfrm rot="10800000">
            <a:off x="10601914" y="66772"/>
            <a:ext cx="1523999" cy="625033"/>
          </a:xfrm>
          <a:prstGeom prst="round1Rect">
            <a:avLst>
              <a:gd name="adj" fmla="val 422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F52D8ACC-623F-458F-9C00-1B4CE2B1F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87" y="184930"/>
            <a:ext cx="1251240" cy="409981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1B53F8AD-708C-4202-94B4-6EEF9E4638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6858000"/>
                      <a:gd name="connsiteX1" fmla="*/ 555413 w 12192000"/>
                      <a:gd name="connsiteY1" fmla="*/ 0 h 6858000"/>
                      <a:gd name="connsiteX2" fmla="*/ 866987 w 12192000"/>
                      <a:gd name="connsiteY2" fmla="*/ 0 h 6858000"/>
                      <a:gd name="connsiteX3" fmla="*/ 1788160 w 12192000"/>
                      <a:gd name="connsiteY3" fmla="*/ 0 h 6858000"/>
                      <a:gd name="connsiteX4" fmla="*/ 2343573 w 12192000"/>
                      <a:gd name="connsiteY4" fmla="*/ 0 h 6858000"/>
                      <a:gd name="connsiteX5" fmla="*/ 2898987 w 12192000"/>
                      <a:gd name="connsiteY5" fmla="*/ 0 h 6858000"/>
                      <a:gd name="connsiteX6" fmla="*/ 3820160 w 12192000"/>
                      <a:gd name="connsiteY6" fmla="*/ 0 h 6858000"/>
                      <a:gd name="connsiteX7" fmla="*/ 4253653 w 12192000"/>
                      <a:gd name="connsiteY7" fmla="*/ 0 h 6858000"/>
                      <a:gd name="connsiteX8" fmla="*/ 5174827 w 12192000"/>
                      <a:gd name="connsiteY8" fmla="*/ 0 h 6858000"/>
                      <a:gd name="connsiteX9" fmla="*/ 6096000 w 12192000"/>
                      <a:gd name="connsiteY9" fmla="*/ 0 h 6858000"/>
                      <a:gd name="connsiteX10" fmla="*/ 6773333 w 12192000"/>
                      <a:gd name="connsiteY10" fmla="*/ 0 h 6858000"/>
                      <a:gd name="connsiteX11" fmla="*/ 7694507 w 12192000"/>
                      <a:gd name="connsiteY11" fmla="*/ 0 h 6858000"/>
                      <a:gd name="connsiteX12" fmla="*/ 8249920 w 12192000"/>
                      <a:gd name="connsiteY12" fmla="*/ 0 h 6858000"/>
                      <a:gd name="connsiteX13" fmla="*/ 8805333 w 12192000"/>
                      <a:gd name="connsiteY13" fmla="*/ 0 h 6858000"/>
                      <a:gd name="connsiteX14" fmla="*/ 9604587 w 12192000"/>
                      <a:gd name="connsiteY14" fmla="*/ 0 h 6858000"/>
                      <a:gd name="connsiteX15" fmla="*/ 10160000 w 12192000"/>
                      <a:gd name="connsiteY15" fmla="*/ 0 h 6858000"/>
                      <a:gd name="connsiteX16" fmla="*/ 11081173 w 12192000"/>
                      <a:gd name="connsiteY16" fmla="*/ 0 h 6858000"/>
                      <a:gd name="connsiteX17" fmla="*/ 12192000 w 12192000"/>
                      <a:gd name="connsiteY17" fmla="*/ 0 h 6858000"/>
                      <a:gd name="connsiteX18" fmla="*/ 12192000 w 12192000"/>
                      <a:gd name="connsiteY18" fmla="*/ 685800 h 6858000"/>
                      <a:gd name="connsiteX19" fmla="*/ 12192000 w 12192000"/>
                      <a:gd name="connsiteY19" fmla="*/ 1440180 h 6858000"/>
                      <a:gd name="connsiteX20" fmla="*/ 12192000 w 12192000"/>
                      <a:gd name="connsiteY20" fmla="*/ 1920240 h 6858000"/>
                      <a:gd name="connsiteX21" fmla="*/ 12192000 w 12192000"/>
                      <a:gd name="connsiteY21" fmla="*/ 2468880 h 6858000"/>
                      <a:gd name="connsiteX22" fmla="*/ 12192000 w 12192000"/>
                      <a:gd name="connsiteY22" fmla="*/ 3223260 h 6858000"/>
                      <a:gd name="connsiteX23" fmla="*/ 12192000 w 12192000"/>
                      <a:gd name="connsiteY23" fmla="*/ 3840480 h 6858000"/>
                      <a:gd name="connsiteX24" fmla="*/ 12192000 w 12192000"/>
                      <a:gd name="connsiteY24" fmla="*/ 4389120 h 6858000"/>
                      <a:gd name="connsiteX25" fmla="*/ 12192000 w 12192000"/>
                      <a:gd name="connsiteY25" fmla="*/ 5143500 h 6858000"/>
                      <a:gd name="connsiteX26" fmla="*/ 12192000 w 12192000"/>
                      <a:gd name="connsiteY26" fmla="*/ 5829300 h 6858000"/>
                      <a:gd name="connsiteX27" fmla="*/ 12192000 w 12192000"/>
                      <a:gd name="connsiteY27" fmla="*/ 6858000 h 6858000"/>
                      <a:gd name="connsiteX28" fmla="*/ 11270827 w 12192000"/>
                      <a:gd name="connsiteY28" fmla="*/ 6858000 h 6858000"/>
                      <a:gd name="connsiteX29" fmla="*/ 10471573 w 12192000"/>
                      <a:gd name="connsiteY29" fmla="*/ 6858000 h 6858000"/>
                      <a:gd name="connsiteX30" fmla="*/ 10038080 w 12192000"/>
                      <a:gd name="connsiteY30" fmla="*/ 6858000 h 6858000"/>
                      <a:gd name="connsiteX31" fmla="*/ 9238827 w 12192000"/>
                      <a:gd name="connsiteY31" fmla="*/ 6858000 h 6858000"/>
                      <a:gd name="connsiteX32" fmla="*/ 8927253 w 12192000"/>
                      <a:gd name="connsiteY32" fmla="*/ 6858000 h 6858000"/>
                      <a:gd name="connsiteX33" fmla="*/ 8128000 w 12192000"/>
                      <a:gd name="connsiteY33" fmla="*/ 6858000 h 6858000"/>
                      <a:gd name="connsiteX34" fmla="*/ 7694507 w 12192000"/>
                      <a:gd name="connsiteY34" fmla="*/ 6858000 h 6858000"/>
                      <a:gd name="connsiteX35" fmla="*/ 7382933 w 12192000"/>
                      <a:gd name="connsiteY35" fmla="*/ 6858000 h 6858000"/>
                      <a:gd name="connsiteX36" fmla="*/ 6949440 w 12192000"/>
                      <a:gd name="connsiteY36" fmla="*/ 6858000 h 6858000"/>
                      <a:gd name="connsiteX37" fmla="*/ 6150187 w 12192000"/>
                      <a:gd name="connsiteY37" fmla="*/ 6858000 h 6858000"/>
                      <a:gd name="connsiteX38" fmla="*/ 5716693 w 12192000"/>
                      <a:gd name="connsiteY38" fmla="*/ 6858000 h 6858000"/>
                      <a:gd name="connsiteX39" fmla="*/ 5405120 w 12192000"/>
                      <a:gd name="connsiteY39" fmla="*/ 6858000 h 6858000"/>
                      <a:gd name="connsiteX40" fmla="*/ 4971627 w 12192000"/>
                      <a:gd name="connsiteY40" fmla="*/ 6858000 h 6858000"/>
                      <a:gd name="connsiteX41" fmla="*/ 4416213 w 12192000"/>
                      <a:gd name="connsiteY41" fmla="*/ 6858000 h 6858000"/>
                      <a:gd name="connsiteX42" fmla="*/ 3738880 w 12192000"/>
                      <a:gd name="connsiteY42" fmla="*/ 6858000 h 6858000"/>
                      <a:gd name="connsiteX43" fmla="*/ 3305387 w 12192000"/>
                      <a:gd name="connsiteY43" fmla="*/ 6858000 h 6858000"/>
                      <a:gd name="connsiteX44" fmla="*/ 2384213 w 12192000"/>
                      <a:gd name="connsiteY44" fmla="*/ 6858000 h 6858000"/>
                      <a:gd name="connsiteX45" fmla="*/ 1706880 w 12192000"/>
                      <a:gd name="connsiteY45" fmla="*/ 6858000 h 6858000"/>
                      <a:gd name="connsiteX46" fmla="*/ 785707 w 12192000"/>
                      <a:gd name="connsiteY46" fmla="*/ 6858000 h 6858000"/>
                      <a:gd name="connsiteX47" fmla="*/ 0 w 12192000"/>
                      <a:gd name="connsiteY47" fmla="*/ 6858000 h 6858000"/>
                      <a:gd name="connsiteX48" fmla="*/ 0 w 12192000"/>
                      <a:gd name="connsiteY48" fmla="*/ 6240780 h 6858000"/>
                      <a:gd name="connsiteX49" fmla="*/ 0 w 12192000"/>
                      <a:gd name="connsiteY49" fmla="*/ 5623560 h 6858000"/>
                      <a:gd name="connsiteX50" fmla="*/ 0 w 12192000"/>
                      <a:gd name="connsiteY50" fmla="*/ 4869180 h 6858000"/>
                      <a:gd name="connsiteX51" fmla="*/ 0 w 12192000"/>
                      <a:gd name="connsiteY51" fmla="*/ 4183380 h 6858000"/>
                      <a:gd name="connsiteX52" fmla="*/ 0 w 12192000"/>
                      <a:gd name="connsiteY52" fmla="*/ 3360420 h 6858000"/>
                      <a:gd name="connsiteX53" fmla="*/ 0 w 12192000"/>
                      <a:gd name="connsiteY53" fmla="*/ 2537460 h 6858000"/>
                      <a:gd name="connsiteX54" fmla="*/ 0 w 12192000"/>
                      <a:gd name="connsiteY54" fmla="*/ 1783080 h 6858000"/>
                      <a:gd name="connsiteX55" fmla="*/ 0 w 12192000"/>
                      <a:gd name="connsiteY55" fmla="*/ 1028700 h 6858000"/>
                      <a:gd name="connsiteX56" fmla="*/ 0 w 12192000"/>
                      <a:gd name="connsiteY56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0"/>
                        </a:moveTo>
                        <a:cubicBezTo>
                          <a:pt x="172476" y="-1237"/>
                          <a:pt x="362690" y="-25324"/>
                          <a:pt x="555413" y="0"/>
                        </a:cubicBezTo>
                        <a:cubicBezTo>
                          <a:pt x="748136" y="25324"/>
                          <a:pt x="771955" y="-1228"/>
                          <a:pt x="866987" y="0"/>
                        </a:cubicBezTo>
                        <a:cubicBezTo>
                          <a:pt x="962019" y="1228"/>
                          <a:pt x="1600613" y="23388"/>
                          <a:pt x="1788160" y="0"/>
                        </a:cubicBezTo>
                        <a:cubicBezTo>
                          <a:pt x="1975707" y="-23388"/>
                          <a:pt x="2108729" y="-1887"/>
                          <a:pt x="2343573" y="0"/>
                        </a:cubicBezTo>
                        <a:cubicBezTo>
                          <a:pt x="2578417" y="1887"/>
                          <a:pt x="2752949" y="-24220"/>
                          <a:pt x="2898987" y="0"/>
                        </a:cubicBezTo>
                        <a:cubicBezTo>
                          <a:pt x="3045025" y="24220"/>
                          <a:pt x="3491919" y="21338"/>
                          <a:pt x="3820160" y="0"/>
                        </a:cubicBezTo>
                        <a:cubicBezTo>
                          <a:pt x="4148401" y="-21338"/>
                          <a:pt x="4081710" y="-3640"/>
                          <a:pt x="4253653" y="0"/>
                        </a:cubicBezTo>
                        <a:cubicBezTo>
                          <a:pt x="4425596" y="3640"/>
                          <a:pt x="4811390" y="16743"/>
                          <a:pt x="5174827" y="0"/>
                        </a:cubicBezTo>
                        <a:cubicBezTo>
                          <a:pt x="5538264" y="-16743"/>
                          <a:pt x="5741154" y="19844"/>
                          <a:pt x="6096000" y="0"/>
                        </a:cubicBezTo>
                        <a:cubicBezTo>
                          <a:pt x="6450846" y="-19844"/>
                          <a:pt x="6619865" y="-29521"/>
                          <a:pt x="6773333" y="0"/>
                        </a:cubicBezTo>
                        <a:cubicBezTo>
                          <a:pt x="6926801" y="29521"/>
                          <a:pt x="7451435" y="28560"/>
                          <a:pt x="7694507" y="0"/>
                        </a:cubicBezTo>
                        <a:cubicBezTo>
                          <a:pt x="7937579" y="-28560"/>
                          <a:pt x="8048651" y="20071"/>
                          <a:pt x="8249920" y="0"/>
                        </a:cubicBezTo>
                        <a:cubicBezTo>
                          <a:pt x="8451189" y="-20071"/>
                          <a:pt x="8573630" y="25711"/>
                          <a:pt x="8805333" y="0"/>
                        </a:cubicBezTo>
                        <a:cubicBezTo>
                          <a:pt x="9037036" y="-25711"/>
                          <a:pt x="9234701" y="-9987"/>
                          <a:pt x="9604587" y="0"/>
                        </a:cubicBezTo>
                        <a:cubicBezTo>
                          <a:pt x="9974473" y="9987"/>
                          <a:pt x="9998347" y="7806"/>
                          <a:pt x="10160000" y="0"/>
                        </a:cubicBezTo>
                        <a:cubicBezTo>
                          <a:pt x="10321653" y="-7806"/>
                          <a:pt x="10669739" y="-24619"/>
                          <a:pt x="11081173" y="0"/>
                        </a:cubicBezTo>
                        <a:cubicBezTo>
                          <a:pt x="11492607" y="24619"/>
                          <a:pt x="11649370" y="3326"/>
                          <a:pt x="12192000" y="0"/>
                        </a:cubicBezTo>
                        <a:cubicBezTo>
                          <a:pt x="12183650" y="187194"/>
                          <a:pt x="12185901" y="373731"/>
                          <a:pt x="12192000" y="685800"/>
                        </a:cubicBezTo>
                        <a:cubicBezTo>
                          <a:pt x="12198099" y="997869"/>
                          <a:pt x="12202245" y="1261315"/>
                          <a:pt x="12192000" y="1440180"/>
                        </a:cubicBezTo>
                        <a:cubicBezTo>
                          <a:pt x="12181755" y="1619045"/>
                          <a:pt x="12210722" y="1689037"/>
                          <a:pt x="12192000" y="1920240"/>
                        </a:cubicBezTo>
                        <a:cubicBezTo>
                          <a:pt x="12173278" y="2151443"/>
                          <a:pt x="12165787" y="2225200"/>
                          <a:pt x="12192000" y="2468880"/>
                        </a:cubicBezTo>
                        <a:cubicBezTo>
                          <a:pt x="12218213" y="2712560"/>
                          <a:pt x="12156234" y="2907533"/>
                          <a:pt x="12192000" y="3223260"/>
                        </a:cubicBezTo>
                        <a:cubicBezTo>
                          <a:pt x="12227766" y="3538987"/>
                          <a:pt x="12220532" y="3706391"/>
                          <a:pt x="12192000" y="3840480"/>
                        </a:cubicBezTo>
                        <a:cubicBezTo>
                          <a:pt x="12163468" y="3974569"/>
                          <a:pt x="12182895" y="4227469"/>
                          <a:pt x="12192000" y="4389120"/>
                        </a:cubicBezTo>
                        <a:cubicBezTo>
                          <a:pt x="12201105" y="4550771"/>
                          <a:pt x="12217197" y="4982174"/>
                          <a:pt x="12192000" y="5143500"/>
                        </a:cubicBezTo>
                        <a:cubicBezTo>
                          <a:pt x="12166803" y="5304826"/>
                          <a:pt x="12207486" y="5569098"/>
                          <a:pt x="12192000" y="5829300"/>
                        </a:cubicBezTo>
                        <a:cubicBezTo>
                          <a:pt x="12176514" y="6089502"/>
                          <a:pt x="12155856" y="6426803"/>
                          <a:pt x="12192000" y="6858000"/>
                        </a:cubicBezTo>
                        <a:cubicBezTo>
                          <a:pt x="11976788" y="6828022"/>
                          <a:pt x="11619195" y="6869440"/>
                          <a:pt x="11270827" y="6858000"/>
                        </a:cubicBezTo>
                        <a:cubicBezTo>
                          <a:pt x="10922459" y="6846560"/>
                          <a:pt x="10696308" y="6853495"/>
                          <a:pt x="10471573" y="6858000"/>
                        </a:cubicBezTo>
                        <a:cubicBezTo>
                          <a:pt x="10246838" y="6862505"/>
                          <a:pt x="10150744" y="6866516"/>
                          <a:pt x="10038080" y="6858000"/>
                        </a:cubicBezTo>
                        <a:cubicBezTo>
                          <a:pt x="9925416" y="6849484"/>
                          <a:pt x="9536915" y="6887847"/>
                          <a:pt x="9238827" y="6858000"/>
                        </a:cubicBezTo>
                        <a:cubicBezTo>
                          <a:pt x="8940739" y="6828153"/>
                          <a:pt x="9034329" y="6857309"/>
                          <a:pt x="8927253" y="6858000"/>
                        </a:cubicBezTo>
                        <a:cubicBezTo>
                          <a:pt x="8820177" y="6858691"/>
                          <a:pt x="8510534" y="6855974"/>
                          <a:pt x="8128000" y="6858000"/>
                        </a:cubicBezTo>
                        <a:cubicBezTo>
                          <a:pt x="7745466" y="6860026"/>
                          <a:pt x="7868007" y="6864541"/>
                          <a:pt x="7694507" y="6858000"/>
                        </a:cubicBezTo>
                        <a:cubicBezTo>
                          <a:pt x="7521007" y="6851459"/>
                          <a:pt x="7501822" y="6848088"/>
                          <a:pt x="7382933" y="6858000"/>
                        </a:cubicBezTo>
                        <a:cubicBezTo>
                          <a:pt x="7264044" y="6867912"/>
                          <a:pt x="7101363" y="6853022"/>
                          <a:pt x="6949440" y="6858000"/>
                        </a:cubicBezTo>
                        <a:cubicBezTo>
                          <a:pt x="6797517" y="6862978"/>
                          <a:pt x="6335346" y="6865521"/>
                          <a:pt x="6150187" y="6858000"/>
                        </a:cubicBezTo>
                        <a:cubicBezTo>
                          <a:pt x="5965028" y="6850479"/>
                          <a:pt x="5909649" y="6853246"/>
                          <a:pt x="5716693" y="6858000"/>
                        </a:cubicBezTo>
                        <a:cubicBezTo>
                          <a:pt x="5523737" y="6862754"/>
                          <a:pt x="5522280" y="6857436"/>
                          <a:pt x="5405120" y="6858000"/>
                        </a:cubicBezTo>
                        <a:cubicBezTo>
                          <a:pt x="5287960" y="6858564"/>
                          <a:pt x="5121672" y="6846319"/>
                          <a:pt x="4971627" y="6858000"/>
                        </a:cubicBezTo>
                        <a:cubicBezTo>
                          <a:pt x="4821582" y="6869681"/>
                          <a:pt x="4647709" y="6870771"/>
                          <a:pt x="4416213" y="6858000"/>
                        </a:cubicBezTo>
                        <a:cubicBezTo>
                          <a:pt x="4184717" y="6845229"/>
                          <a:pt x="4056779" y="6859739"/>
                          <a:pt x="3738880" y="6858000"/>
                        </a:cubicBezTo>
                        <a:cubicBezTo>
                          <a:pt x="3420981" y="6856261"/>
                          <a:pt x="3476560" y="6841078"/>
                          <a:pt x="3305387" y="6858000"/>
                        </a:cubicBezTo>
                        <a:cubicBezTo>
                          <a:pt x="3134214" y="6874922"/>
                          <a:pt x="2666035" y="6857112"/>
                          <a:pt x="2384213" y="6858000"/>
                        </a:cubicBezTo>
                        <a:cubicBezTo>
                          <a:pt x="2102391" y="6858888"/>
                          <a:pt x="1992506" y="6830477"/>
                          <a:pt x="1706880" y="6858000"/>
                        </a:cubicBezTo>
                        <a:cubicBezTo>
                          <a:pt x="1421254" y="6885523"/>
                          <a:pt x="1217610" y="6882687"/>
                          <a:pt x="785707" y="6858000"/>
                        </a:cubicBezTo>
                        <a:cubicBezTo>
                          <a:pt x="353804" y="6833313"/>
                          <a:pt x="324881" y="6852864"/>
                          <a:pt x="0" y="6858000"/>
                        </a:cubicBezTo>
                        <a:cubicBezTo>
                          <a:pt x="-25416" y="6604625"/>
                          <a:pt x="12215" y="6471402"/>
                          <a:pt x="0" y="6240780"/>
                        </a:cubicBezTo>
                        <a:cubicBezTo>
                          <a:pt x="-12215" y="6010158"/>
                          <a:pt x="-25747" y="5845582"/>
                          <a:pt x="0" y="5623560"/>
                        </a:cubicBezTo>
                        <a:cubicBezTo>
                          <a:pt x="25747" y="5401538"/>
                          <a:pt x="4740" y="5121515"/>
                          <a:pt x="0" y="4869180"/>
                        </a:cubicBezTo>
                        <a:cubicBezTo>
                          <a:pt x="-4740" y="4616845"/>
                          <a:pt x="-15092" y="4326080"/>
                          <a:pt x="0" y="4183380"/>
                        </a:cubicBezTo>
                        <a:cubicBezTo>
                          <a:pt x="15092" y="4040680"/>
                          <a:pt x="15628" y="3714746"/>
                          <a:pt x="0" y="3360420"/>
                        </a:cubicBezTo>
                        <a:cubicBezTo>
                          <a:pt x="-15628" y="3006094"/>
                          <a:pt x="34876" y="2744385"/>
                          <a:pt x="0" y="2537460"/>
                        </a:cubicBezTo>
                        <a:cubicBezTo>
                          <a:pt x="-34876" y="2330535"/>
                          <a:pt x="20558" y="2017328"/>
                          <a:pt x="0" y="1783080"/>
                        </a:cubicBezTo>
                        <a:cubicBezTo>
                          <a:pt x="-20558" y="1548832"/>
                          <a:pt x="-36462" y="1327547"/>
                          <a:pt x="0" y="1028700"/>
                        </a:cubicBezTo>
                        <a:cubicBezTo>
                          <a:pt x="36462" y="729853"/>
                          <a:pt x="39997" y="3259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text 26">
            <a:extLst>
              <a:ext uri="{FF2B5EF4-FFF2-40B4-BE49-F238E27FC236}">
                <a16:creationId xmlns:a16="http://schemas.microsoft.com/office/drawing/2014/main" id="{1438F1E3-3086-4105-B81D-0DCB79DB8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492" y="3696906"/>
            <a:ext cx="7815069" cy="6249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200" spc="0"/>
            </a:lvl1pPr>
          </a:lstStyle>
          <a:p>
            <a:pPr lvl="0"/>
            <a:r>
              <a:rPr lang="sv-SE" dirty="0"/>
              <a:t>Skriv in eventuella kontaktuppgifter</a:t>
            </a:r>
          </a:p>
        </p:txBody>
      </p:sp>
    </p:spTree>
    <p:extLst>
      <p:ext uri="{BB962C8B-B14F-4D97-AF65-F5344CB8AC3E}">
        <p14:creationId xmlns:p14="http://schemas.microsoft.com/office/powerpoint/2010/main" val="339797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945E9B00-5A37-4436-872D-46B10B777C38}"/>
              </a:ext>
            </a:extLst>
          </p:cNvPr>
          <p:cNvSpPr/>
          <p:nvPr userDrawn="1"/>
        </p:nvSpPr>
        <p:spPr>
          <a:xfrm>
            <a:off x="0" y="0"/>
            <a:ext cx="10154195" cy="5239424"/>
          </a:xfrm>
          <a:custGeom>
            <a:avLst/>
            <a:gdLst>
              <a:gd name="connsiteX0" fmla="*/ 0 w 10154195"/>
              <a:gd name="connsiteY0" fmla="*/ 0 h 5239424"/>
              <a:gd name="connsiteX1" fmla="*/ 10154195 w 10154195"/>
              <a:gd name="connsiteY1" fmla="*/ 0 h 5239424"/>
              <a:gd name="connsiteX2" fmla="*/ 10154195 w 10154195"/>
              <a:gd name="connsiteY2" fmla="*/ 4041043 h 5239424"/>
              <a:gd name="connsiteX3" fmla="*/ 8955814 w 10154195"/>
              <a:gd name="connsiteY3" fmla="*/ 5239424 h 5239424"/>
              <a:gd name="connsiteX4" fmla="*/ 0 w 10154195"/>
              <a:gd name="connsiteY4" fmla="*/ 5239424 h 523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4195" h="5239424">
                <a:moveTo>
                  <a:pt x="0" y="0"/>
                </a:moveTo>
                <a:lnTo>
                  <a:pt x="10154195" y="0"/>
                </a:lnTo>
                <a:lnTo>
                  <a:pt x="10154195" y="4041043"/>
                </a:lnTo>
                <a:cubicBezTo>
                  <a:pt x="10154195" y="4702891"/>
                  <a:pt x="9617662" y="5239424"/>
                  <a:pt x="8955814" y="5239424"/>
                </a:cubicBezTo>
                <a:lnTo>
                  <a:pt x="0" y="5239424"/>
                </a:lnTo>
                <a:close/>
              </a:path>
            </a:pathLst>
          </a:custGeom>
          <a:solidFill>
            <a:srgbClr val="429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3337B2-912F-456D-89F9-4F28ADBA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4" y="2361878"/>
            <a:ext cx="781506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94C88908-E9B2-40CA-88EB-0D98B3096C2F}"/>
              </a:ext>
            </a:extLst>
          </p:cNvPr>
          <p:cNvSpPr/>
          <p:nvPr userDrawn="1"/>
        </p:nvSpPr>
        <p:spPr>
          <a:xfrm rot="10800000">
            <a:off x="10601914" y="66772"/>
            <a:ext cx="1523999" cy="625033"/>
          </a:xfrm>
          <a:prstGeom prst="round1Rect">
            <a:avLst>
              <a:gd name="adj" fmla="val 422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F52D8ACC-623F-458F-9C00-1B4CE2B1F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87" y="184930"/>
            <a:ext cx="1251240" cy="409981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1B53F8AD-708C-4202-94B4-6EEF9E4638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6858000"/>
                      <a:gd name="connsiteX1" fmla="*/ 555413 w 12192000"/>
                      <a:gd name="connsiteY1" fmla="*/ 0 h 6858000"/>
                      <a:gd name="connsiteX2" fmla="*/ 866987 w 12192000"/>
                      <a:gd name="connsiteY2" fmla="*/ 0 h 6858000"/>
                      <a:gd name="connsiteX3" fmla="*/ 1788160 w 12192000"/>
                      <a:gd name="connsiteY3" fmla="*/ 0 h 6858000"/>
                      <a:gd name="connsiteX4" fmla="*/ 2343573 w 12192000"/>
                      <a:gd name="connsiteY4" fmla="*/ 0 h 6858000"/>
                      <a:gd name="connsiteX5" fmla="*/ 2898987 w 12192000"/>
                      <a:gd name="connsiteY5" fmla="*/ 0 h 6858000"/>
                      <a:gd name="connsiteX6" fmla="*/ 3820160 w 12192000"/>
                      <a:gd name="connsiteY6" fmla="*/ 0 h 6858000"/>
                      <a:gd name="connsiteX7" fmla="*/ 4253653 w 12192000"/>
                      <a:gd name="connsiteY7" fmla="*/ 0 h 6858000"/>
                      <a:gd name="connsiteX8" fmla="*/ 5174827 w 12192000"/>
                      <a:gd name="connsiteY8" fmla="*/ 0 h 6858000"/>
                      <a:gd name="connsiteX9" fmla="*/ 6096000 w 12192000"/>
                      <a:gd name="connsiteY9" fmla="*/ 0 h 6858000"/>
                      <a:gd name="connsiteX10" fmla="*/ 6773333 w 12192000"/>
                      <a:gd name="connsiteY10" fmla="*/ 0 h 6858000"/>
                      <a:gd name="connsiteX11" fmla="*/ 7694507 w 12192000"/>
                      <a:gd name="connsiteY11" fmla="*/ 0 h 6858000"/>
                      <a:gd name="connsiteX12" fmla="*/ 8249920 w 12192000"/>
                      <a:gd name="connsiteY12" fmla="*/ 0 h 6858000"/>
                      <a:gd name="connsiteX13" fmla="*/ 8805333 w 12192000"/>
                      <a:gd name="connsiteY13" fmla="*/ 0 h 6858000"/>
                      <a:gd name="connsiteX14" fmla="*/ 9604587 w 12192000"/>
                      <a:gd name="connsiteY14" fmla="*/ 0 h 6858000"/>
                      <a:gd name="connsiteX15" fmla="*/ 10160000 w 12192000"/>
                      <a:gd name="connsiteY15" fmla="*/ 0 h 6858000"/>
                      <a:gd name="connsiteX16" fmla="*/ 11081173 w 12192000"/>
                      <a:gd name="connsiteY16" fmla="*/ 0 h 6858000"/>
                      <a:gd name="connsiteX17" fmla="*/ 12192000 w 12192000"/>
                      <a:gd name="connsiteY17" fmla="*/ 0 h 6858000"/>
                      <a:gd name="connsiteX18" fmla="*/ 12192000 w 12192000"/>
                      <a:gd name="connsiteY18" fmla="*/ 685800 h 6858000"/>
                      <a:gd name="connsiteX19" fmla="*/ 12192000 w 12192000"/>
                      <a:gd name="connsiteY19" fmla="*/ 1440180 h 6858000"/>
                      <a:gd name="connsiteX20" fmla="*/ 12192000 w 12192000"/>
                      <a:gd name="connsiteY20" fmla="*/ 1920240 h 6858000"/>
                      <a:gd name="connsiteX21" fmla="*/ 12192000 w 12192000"/>
                      <a:gd name="connsiteY21" fmla="*/ 2468880 h 6858000"/>
                      <a:gd name="connsiteX22" fmla="*/ 12192000 w 12192000"/>
                      <a:gd name="connsiteY22" fmla="*/ 3223260 h 6858000"/>
                      <a:gd name="connsiteX23" fmla="*/ 12192000 w 12192000"/>
                      <a:gd name="connsiteY23" fmla="*/ 3840480 h 6858000"/>
                      <a:gd name="connsiteX24" fmla="*/ 12192000 w 12192000"/>
                      <a:gd name="connsiteY24" fmla="*/ 4389120 h 6858000"/>
                      <a:gd name="connsiteX25" fmla="*/ 12192000 w 12192000"/>
                      <a:gd name="connsiteY25" fmla="*/ 5143500 h 6858000"/>
                      <a:gd name="connsiteX26" fmla="*/ 12192000 w 12192000"/>
                      <a:gd name="connsiteY26" fmla="*/ 5829300 h 6858000"/>
                      <a:gd name="connsiteX27" fmla="*/ 12192000 w 12192000"/>
                      <a:gd name="connsiteY27" fmla="*/ 6858000 h 6858000"/>
                      <a:gd name="connsiteX28" fmla="*/ 11270827 w 12192000"/>
                      <a:gd name="connsiteY28" fmla="*/ 6858000 h 6858000"/>
                      <a:gd name="connsiteX29" fmla="*/ 10471573 w 12192000"/>
                      <a:gd name="connsiteY29" fmla="*/ 6858000 h 6858000"/>
                      <a:gd name="connsiteX30" fmla="*/ 10038080 w 12192000"/>
                      <a:gd name="connsiteY30" fmla="*/ 6858000 h 6858000"/>
                      <a:gd name="connsiteX31" fmla="*/ 9238827 w 12192000"/>
                      <a:gd name="connsiteY31" fmla="*/ 6858000 h 6858000"/>
                      <a:gd name="connsiteX32" fmla="*/ 8927253 w 12192000"/>
                      <a:gd name="connsiteY32" fmla="*/ 6858000 h 6858000"/>
                      <a:gd name="connsiteX33" fmla="*/ 8128000 w 12192000"/>
                      <a:gd name="connsiteY33" fmla="*/ 6858000 h 6858000"/>
                      <a:gd name="connsiteX34" fmla="*/ 7694507 w 12192000"/>
                      <a:gd name="connsiteY34" fmla="*/ 6858000 h 6858000"/>
                      <a:gd name="connsiteX35" fmla="*/ 7382933 w 12192000"/>
                      <a:gd name="connsiteY35" fmla="*/ 6858000 h 6858000"/>
                      <a:gd name="connsiteX36" fmla="*/ 6949440 w 12192000"/>
                      <a:gd name="connsiteY36" fmla="*/ 6858000 h 6858000"/>
                      <a:gd name="connsiteX37" fmla="*/ 6150187 w 12192000"/>
                      <a:gd name="connsiteY37" fmla="*/ 6858000 h 6858000"/>
                      <a:gd name="connsiteX38" fmla="*/ 5716693 w 12192000"/>
                      <a:gd name="connsiteY38" fmla="*/ 6858000 h 6858000"/>
                      <a:gd name="connsiteX39" fmla="*/ 5405120 w 12192000"/>
                      <a:gd name="connsiteY39" fmla="*/ 6858000 h 6858000"/>
                      <a:gd name="connsiteX40" fmla="*/ 4971627 w 12192000"/>
                      <a:gd name="connsiteY40" fmla="*/ 6858000 h 6858000"/>
                      <a:gd name="connsiteX41" fmla="*/ 4416213 w 12192000"/>
                      <a:gd name="connsiteY41" fmla="*/ 6858000 h 6858000"/>
                      <a:gd name="connsiteX42" fmla="*/ 3738880 w 12192000"/>
                      <a:gd name="connsiteY42" fmla="*/ 6858000 h 6858000"/>
                      <a:gd name="connsiteX43" fmla="*/ 3305387 w 12192000"/>
                      <a:gd name="connsiteY43" fmla="*/ 6858000 h 6858000"/>
                      <a:gd name="connsiteX44" fmla="*/ 2384213 w 12192000"/>
                      <a:gd name="connsiteY44" fmla="*/ 6858000 h 6858000"/>
                      <a:gd name="connsiteX45" fmla="*/ 1706880 w 12192000"/>
                      <a:gd name="connsiteY45" fmla="*/ 6858000 h 6858000"/>
                      <a:gd name="connsiteX46" fmla="*/ 785707 w 12192000"/>
                      <a:gd name="connsiteY46" fmla="*/ 6858000 h 6858000"/>
                      <a:gd name="connsiteX47" fmla="*/ 0 w 12192000"/>
                      <a:gd name="connsiteY47" fmla="*/ 6858000 h 6858000"/>
                      <a:gd name="connsiteX48" fmla="*/ 0 w 12192000"/>
                      <a:gd name="connsiteY48" fmla="*/ 6240780 h 6858000"/>
                      <a:gd name="connsiteX49" fmla="*/ 0 w 12192000"/>
                      <a:gd name="connsiteY49" fmla="*/ 5623560 h 6858000"/>
                      <a:gd name="connsiteX50" fmla="*/ 0 w 12192000"/>
                      <a:gd name="connsiteY50" fmla="*/ 4869180 h 6858000"/>
                      <a:gd name="connsiteX51" fmla="*/ 0 w 12192000"/>
                      <a:gd name="connsiteY51" fmla="*/ 4183380 h 6858000"/>
                      <a:gd name="connsiteX52" fmla="*/ 0 w 12192000"/>
                      <a:gd name="connsiteY52" fmla="*/ 3360420 h 6858000"/>
                      <a:gd name="connsiteX53" fmla="*/ 0 w 12192000"/>
                      <a:gd name="connsiteY53" fmla="*/ 2537460 h 6858000"/>
                      <a:gd name="connsiteX54" fmla="*/ 0 w 12192000"/>
                      <a:gd name="connsiteY54" fmla="*/ 1783080 h 6858000"/>
                      <a:gd name="connsiteX55" fmla="*/ 0 w 12192000"/>
                      <a:gd name="connsiteY55" fmla="*/ 1028700 h 6858000"/>
                      <a:gd name="connsiteX56" fmla="*/ 0 w 12192000"/>
                      <a:gd name="connsiteY56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0"/>
                        </a:moveTo>
                        <a:cubicBezTo>
                          <a:pt x="172476" y="-1237"/>
                          <a:pt x="362690" y="-25324"/>
                          <a:pt x="555413" y="0"/>
                        </a:cubicBezTo>
                        <a:cubicBezTo>
                          <a:pt x="748136" y="25324"/>
                          <a:pt x="771955" y="-1228"/>
                          <a:pt x="866987" y="0"/>
                        </a:cubicBezTo>
                        <a:cubicBezTo>
                          <a:pt x="962019" y="1228"/>
                          <a:pt x="1600613" y="23388"/>
                          <a:pt x="1788160" y="0"/>
                        </a:cubicBezTo>
                        <a:cubicBezTo>
                          <a:pt x="1975707" y="-23388"/>
                          <a:pt x="2108729" y="-1887"/>
                          <a:pt x="2343573" y="0"/>
                        </a:cubicBezTo>
                        <a:cubicBezTo>
                          <a:pt x="2578417" y="1887"/>
                          <a:pt x="2752949" y="-24220"/>
                          <a:pt x="2898987" y="0"/>
                        </a:cubicBezTo>
                        <a:cubicBezTo>
                          <a:pt x="3045025" y="24220"/>
                          <a:pt x="3491919" y="21338"/>
                          <a:pt x="3820160" y="0"/>
                        </a:cubicBezTo>
                        <a:cubicBezTo>
                          <a:pt x="4148401" y="-21338"/>
                          <a:pt x="4081710" y="-3640"/>
                          <a:pt x="4253653" y="0"/>
                        </a:cubicBezTo>
                        <a:cubicBezTo>
                          <a:pt x="4425596" y="3640"/>
                          <a:pt x="4811390" y="16743"/>
                          <a:pt x="5174827" y="0"/>
                        </a:cubicBezTo>
                        <a:cubicBezTo>
                          <a:pt x="5538264" y="-16743"/>
                          <a:pt x="5741154" y="19844"/>
                          <a:pt x="6096000" y="0"/>
                        </a:cubicBezTo>
                        <a:cubicBezTo>
                          <a:pt x="6450846" y="-19844"/>
                          <a:pt x="6619865" y="-29521"/>
                          <a:pt x="6773333" y="0"/>
                        </a:cubicBezTo>
                        <a:cubicBezTo>
                          <a:pt x="6926801" y="29521"/>
                          <a:pt x="7451435" y="28560"/>
                          <a:pt x="7694507" y="0"/>
                        </a:cubicBezTo>
                        <a:cubicBezTo>
                          <a:pt x="7937579" y="-28560"/>
                          <a:pt x="8048651" y="20071"/>
                          <a:pt x="8249920" y="0"/>
                        </a:cubicBezTo>
                        <a:cubicBezTo>
                          <a:pt x="8451189" y="-20071"/>
                          <a:pt x="8573630" y="25711"/>
                          <a:pt x="8805333" y="0"/>
                        </a:cubicBezTo>
                        <a:cubicBezTo>
                          <a:pt x="9037036" y="-25711"/>
                          <a:pt x="9234701" y="-9987"/>
                          <a:pt x="9604587" y="0"/>
                        </a:cubicBezTo>
                        <a:cubicBezTo>
                          <a:pt x="9974473" y="9987"/>
                          <a:pt x="9998347" y="7806"/>
                          <a:pt x="10160000" y="0"/>
                        </a:cubicBezTo>
                        <a:cubicBezTo>
                          <a:pt x="10321653" y="-7806"/>
                          <a:pt x="10669739" y="-24619"/>
                          <a:pt x="11081173" y="0"/>
                        </a:cubicBezTo>
                        <a:cubicBezTo>
                          <a:pt x="11492607" y="24619"/>
                          <a:pt x="11649370" y="3326"/>
                          <a:pt x="12192000" y="0"/>
                        </a:cubicBezTo>
                        <a:cubicBezTo>
                          <a:pt x="12183650" y="187194"/>
                          <a:pt x="12185901" y="373731"/>
                          <a:pt x="12192000" y="685800"/>
                        </a:cubicBezTo>
                        <a:cubicBezTo>
                          <a:pt x="12198099" y="997869"/>
                          <a:pt x="12202245" y="1261315"/>
                          <a:pt x="12192000" y="1440180"/>
                        </a:cubicBezTo>
                        <a:cubicBezTo>
                          <a:pt x="12181755" y="1619045"/>
                          <a:pt x="12210722" y="1689037"/>
                          <a:pt x="12192000" y="1920240"/>
                        </a:cubicBezTo>
                        <a:cubicBezTo>
                          <a:pt x="12173278" y="2151443"/>
                          <a:pt x="12165787" y="2225200"/>
                          <a:pt x="12192000" y="2468880"/>
                        </a:cubicBezTo>
                        <a:cubicBezTo>
                          <a:pt x="12218213" y="2712560"/>
                          <a:pt x="12156234" y="2907533"/>
                          <a:pt x="12192000" y="3223260"/>
                        </a:cubicBezTo>
                        <a:cubicBezTo>
                          <a:pt x="12227766" y="3538987"/>
                          <a:pt x="12220532" y="3706391"/>
                          <a:pt x="12192000" y="3840480"/>
                        </a:cubicBezTo>
                        <a:cubicBezTo>
                          <a:pt x="12163468" y="3974569"/>
                          <a:pt x="12182895" y="4227469"/>
                          <a:pt x="12192000" y="4389120"/>
                        </a:cubicBezTo>
                        <a:cubicBezTo>
                          <a:pt x="12201105" y="4550771"/>
                          <a:pt x="12217197" y="4982174"/>
                          <a:pt x="12192000" y="5143500"/>
                        </a:cubicBezTo>
                        <a:cubicBezTo>
                          <a:pt x="12166803" y="5304826"/>
                          <a:pt x="12207486" y="5569098"/>
                          <a:pt x="12192000" y="5829300"/>
                        </a:cubicBezTo>
                        <a:cubicBezTo>
                          <a:pt x="12176514" y="6089502"/>
                          <a:pt x="12155856" y="6426803"/>
                          <a:pt x="12192000" y="6858000"/>
                        </a:cubicBezTo>
                        <a:cubicBezTo>
                          <a:pt x="11976788" y="6828022"/>
                          <a:pt x="11619195" y="6869440"/>
                          <a:pt x="11270827" y="6858000"/>
                        </a:cubicBezTo>
                        <a:cubicBezTo>
                          <a:pt x="10922459" y="6846560"/>
                          <a:pt x="10696308" y="6853495"/>
                          <a:pt x="10471573" y="6858000"/>
                        </a:cubicBezTo>
                        <a:cubicBezTo>
                          <a:pt x="10246838" y="6862505"/>
                          <a:pt x="10150744" y="6866516"/>
                          <a:pt x="10038080" y="6858000"/>
                        </a:cubicBezTo>
                        <a:cubicBezTo>
                          <a:pt x="9925416" y="6849484"/>
                          <a:pt x="9536915" y="6887847"/>
                          <a:pt x="9238827" y="6858000"/>
                        </a:cubicBezTo>
                        <a:cubicBezTo>
                          <a:pt x="8940739" y="6828153"/>
                          <a:pt x="9034329" y="6857309"/>
                          <a:pt x="8927253" y="6858000"/>
                        </a:cubicBezTo>
                        <a:cubicBezTo>
                          <a:pt x="8820177" y="6858691"/>
                          <a:pt x="8510534" y="6855974"/>
                          <a:pt x="8128000" y="6858000"/>
                        </a:cubicBezTo>
                        <a:cubicBezTo>
                          <a:pt x="7745466" y="6860026"/>
                          <a:pt x="7868007" y="6864541"/>
                          <a:pt x="7694507" y="6858000"/>
                        </a:cubicBezTo>
                        <a:cubicBezTo>
                          <a:pt x="7521007" y="6851459"/>
                          <a:pt x="7501822" y="6848088"/>
                          <a:pt x="7382933" y="6858000"/>
                        </a:cubicBezTo>
                        <a:cubicBezTo>
                          <a:pt x="7264044" y="6867912"/>
                          <a:pt x="7101363" y="6853022"/>
                          <a:pt x="6949440" y="6858000"/>
                        </a:cubicBezTo>
                        <a:cubicBezTo>
                          <a:pt x="6797517" y="6862978"/>
                          <a:pt x="6335346" y="6865521"/>
                          <a:pt x="6150187" y="6858000"/>
                        </a:cubicBezTo>
                        <a:cubicBezTo>
                          <a:pt x="5965028" y="6850479"/>
                          <a:pt x="5909649" y="6853246"/>
                          <a:pt x="5716693" y="6858000"/>
                        </a:cubicBezTo>
                        <a:cubicBezTo>
                          <a:pt x="5523737" y="6862754"/>
                          <a:pt x="5522280" y="6857436"/>
                          <a:pt x="5405120" y="6858000"/>
                        </a:cubicBezTo>
                        <a:cubicBezTo>
                          <a:pt x="5287960" y="6858564"/>
                          <a:pt x="5121672" y="6846319"/>
                          <a:pt x="4971627" y="6858000"/>
                        </a:cubicBezTo>
                        <a:cubicBezTo>
                          <a:pt x="4821582" y="6869681"/>
                          <a:pt x="4647709" y="6870771"/>
                          <a:pt x="4416213" y="6858000"/>
                        </a:cubicBezTo>
                        <a:cubicBezTo>
                          <a:pt x="4184717" y="6845229"/>
                          <a:pt x="4056779" y="6859739"/>
                          <a:pt x="3738880" y="6858000"/>
                        </a:cubicBezTo>
                        <a:cubicBezTo>
                          <a:pt x="3420981" y="6856261"/>
                          <a:pt x="3476560" y="6841078"/>
                          <a:pt x="3305387" y="6858000"/>
                        </a:cubicBezTo>
                        <a:cubicBezTo>
                          <a:pt x="3134214" y="6874922"/>
                          <a:pt x="2666035" y="6857112"/>
                          <a:pt x="2384213" y="6858000"/>
                        </a:cubicBezTo>
                        <a:cubicBezTo>
                          <a:pt x="2102391" y="6858888"/>
                          <a:pt x="1992506" y="6830477"/>
                          <a:pt x="1706880" y="6858000"/>
                        </a:cubicBezTo>
                        <a:cubicBezTo>
                          <a:pt x="1421254" y="6885523"/>
                          <a:pt x="1217610" y="6882687"/>
                          <a:pt x="785707" y="6858000"/>
                        </a:cubicBezTo>
                        <a:cubicBezTo>
                          <a:pt x="353804" y="6833313"/>
                          <a:pt x="324881" y="6852864"/>
                          <a:pt x="0" y="6858000"/>
                        </a:cubicBezTo>
                        <a:cubicBezTo>
                          <a:pt x="-25416" y="6604625"/>
                          <a:pt x="12215" y="6471402"/>
                          <a:pt x="0" y="6240780"/>
                        </a:cubicBezTo>
                        <a:cubicBezTo>
                          <a:pt x="-12215" y="6010158"/>
                          <a:pt x="-25747" y="5845582"/>
                          <a:pt x="0" y="5623560"/>
                        </a:cubicBezTo>
                        <a:cubicBezTo>
                          <a:pt x="25747" y="5401538"/>
                          <a:pt x="4740" y="5121515"/>
                          <a:pt x="0" y="4869180"/>
                        </a:cubicBezTo>
                        <a:cubicBezTo>
                          <a:pt x="-4740" y="4616845"/>
                          <a:pt x="-15092" y="4326080"/>
                          <a:pt x="0" y="4183380"/>
                        </a:cubicBezTo>
                        <a:cubicBezTo>
                          <a:pt x="15092" y="4040680"/>
                          <a:pt x="15628" y="3714746"/>
                          <a:pt x="0" y="3360420"/>
                        </a:cubicBezTo>
                        <a:cubicBezTo>
                          <a:pt x="-15628" y="3006094"/>
                          <a:pt x="34876" y="2744385"/>
                          <a:pt x="0" y="2537460"/>
                        </a:cubicBezTo>
                        <a:cubicBezTo>
                          <a:pt x="-34876" y="2330535"/>
                          <a:pt x="20558" y="2017328"/>
                          <a:pt x="0" y="1783080"/>
                        </a:cubicBezTo>
                        <a:cubicBezTo>
                          <a:pt x="-20558" y="1548832"/>
                          <a:pt x="-36462" y="1327547"/>
                          <a:pt x="0" y="1028700"/>
                        </a:cubicBezTo>
                        <a:cubicBezTo>
                          <a:pt x="36462" y="729853"/>
                          <a:pt x="39997" y="3259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text 26">
            <a:extLst>
              <a:ext uri="{FF2B5EF4-FFF2-40B4-BE49-F238E27FC236}">
                <a16:creationId xmlns:a16="http://schemas.microsoft.com/office/drawing/2014/main" id="{39894250-BB2C-4218-9990-D00C7B614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492" y="3696906"/>
            <a:ext cx="7815069" cy="6249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200" spc="0"/>
            </a:lvl1pPr>
          </a:lstStyle>
          <a:p>
            <a:pPr lvl="0"/>
            <a:r>
              <a:rPr lang="sv-SE" dirty="0"/>
              <a:t>Skriv in eventuella kontaktuppgifter</a:t>
            </a:r>
          </a:p>
        </p:txBody>
      </p:sp>
    </p:spTree>
    <p:extLst>
      <p:ext uri="{BB962C8B-B14F-4D97-AF65-F5344CB8AC3E}">
        <p14:creationId xmlns:p14="http://schemas.microsoft.com/office/powerpoint/2010/main" val="1656324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945E9B00-5A37-4436-872D-46B10B777C38}"/>
              </a:ext>
            </a:extLst>
          </p:cNvPr>
          <p:cNvSpPr/>
          <p:nvPr userDrawn="1"/>
        </p:nvSpPr>
        <p:spPr>
          <a:xfrm>
            <a:off x="0" y="0"/>
            <a:ext cx="10154195" cy="5239424"/>
          </a:xfrm>
          <a:custGeom>
            <a:avLst/>
            <a:gdLst>
              <a:gd name="connsiteX0" fmla="*/ 0 w 10154195"/>
              <a:gd name="connsiteY0" fmla="*/ 0 h 5239424"/>
              <a:gd name="connsiteX1" fmla="*/ 10154195 w 10154195"/>
              <a:gd name="connsiteY1" fmla="*/ 0 h 5239424"/>
              <a:gd name="connsiteX2" fmla="*/ 10154195 w 10154195"/>
              <a:gd name="connsiteY2" fmla="*/ 4041043 h 5239424"/>
              <a:gd name="connsiteX3" fmla="*/ 8955814 w 10154195"/>
              <a:gd name="connsiteY3" fmla="*/ 5239424 h 5239424"/>
              <a:gd name="connsiteX4" fmla="*/ 0 w 10154195"/>
              <a:gd name="connsiteY4" fmla="*/ 5239424 h 523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4195" h="5239424">
                <a:moveTo>
                  <a:pt x="0" y="0"/>
                </a:moveTo>
                <a:lnTo>
                  <a:pt x="10154195" y="0"/>
                </a:lnTo>
                <a:lnTo>
                  <a:pt x="10154195" y="4041043"/>
                </a:lnTo>
                <a:cubicBezTo>
                  <a:pt x="10154195" y="4702891"/>
                  <a:pt x="9617662" y="5239424"/>
                  <a:pt x="8955814" y="5239424"/>
                </a:cubicBezTo>
                <a:lnTo>
                  <a:pt x="0" y="5239424"/>
                </a:lnTo>
                <a:close/>
              </a:path>
            </a:pathLst>
          </a:custGeom>
          <a:solidFill>
            <a:srgbClr val="43A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3337B2-912F-456D-89F9-4F28ADBA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4" y="2361878"/>
            <a:ext cx="781506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94C88908-E9B2-40CA-88EB-0D98B3096C2F}"/>
              </a:ext>
            </a:extLst>
          </p:cNvPr>
          <p:cNvSpPr/>
          <p:nvPr userDrawn="1"/>
        </p:nvSpPr>
        <p:spPr>
          <a:xfrm rot="10800000">
            <a:off x="10601914" y="66772"/>
            <a:ext cx="1523999" cy="625033"/>
          </a:xfrm>
          <a:prstGeom prst="round1Rect">
            <a:avLst>
              <a:gd name="adj" fmla="val 422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F52D8ACC-623F-458F-9C00-1B4CE2B1F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87" y="184930"/>
            <a:ext cx="1251240" cy="409981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1B53F8AD-708C-4202-94B4-6EEF9E4638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6858000"/>
                      <a:gd name="connsiteX1" fmla="*/ 555413 w 12192000"/>
                      <a:gd name="connsiteY1" fmla="*/ 0 h 6858000"/>
                      <a:gd name="connsiteX2" fmla="*/ 866987 w 12192000"/>
                      <a:gd name="connsiteY2" fmla="*/ 0 h 6858000"/>
                      <a:gd name="connsiteX3" fmla="*/ 1788160 w 12192000"/>
                      <a:gd name="connsiteY3" fmla="*/ 0 h 6858000"/>
                      <a:gd name="connsiteX4" fmla="*/ 2343573 w 12192000"/>
                      <a:gd name="connsiteY4" fmla="*/ 0 h 6858000"/>
                      <a:gd name="connsiteX5" fmla="*/ 2898987 w 12192000"/>
                      <a:gd name="connsiteY5" fmla="*/ 0 h 6858000"/>
                      <a:gd name="connsiteX6" fmla="*/ 3820160 w 12192000"/>
                      <a:gd name="connsiteY6" fmla="*/ 0 h 6858000"/>
                      <a:gd name="connsiteX7" fmla="*/ 4253653 w 12192000"/>
                      <a:gd name="connsiteY7" fmla="*/ 0 h 6858000"/>
                      <a:gd name="connsiteX8" fmla="*/ 5174827 w 12192000"/>
                      <a:gd name="connsiteY8" fmla="*/ 0 h 6858000"/>
                      <a:gd name="connsiteX9" fmla="*/ 6096000 w 12192000"/>
                      <a:gd name="connsiteY9" fmla="*/ 0 h 6858000"/>
                      <a:gd name="connsiteX10" fmla="*/ 6773333 w 12192000"/>
                      <a:gd name="connsiteY10" fmla="*/ 0 h 6858000"/>
                      <a:gd name="connsiteX11" fmla="*/ 7694507 w 12192000"/>
                      <a:gd name="connsiteY11" fmla="*/ 0 h 6858000"/>
                      <a:gd name="connsiteX12" fmla="*/ 8249920 w 12192000"/>
                      <a:gd name="connsiteY12" fmla="*/ 0 h 6858000"/>
                      <a:gd name="connsiteX13" fmla="*/ 8805333 w 12192000"/>
                      <a:gd name="connsiteY13" fmla="*/ 0 h 6858000"/>
                      <a:gd name="connsiteX14" fmla="*/ 9604587 w 12192000"/>
                      <a:gd name="connsiteY14" fmla="*/ 0 h 6858000"/>
                      <a:gd name="connsiteX15" fmla="*/ 10160000 w 12192000"/>
                      <a:gd name="connsiteY15" fmla="*/ 0 h 6858000"/>
                      <a:gd name="connsiteX16" fmla="*/ 11081173 w 12192000"/>
                      <a:gd name="connsiteY16" fmla="*/ 0 h 6858000"/>
                      <a:gd name="connsiteX17" fmla="*/ 12192000 w 12192000"/>
                      <a:gd name="connsiteY17" fmla="*/ 0 h 6858000"/>
                      <a:gd name="connsiteX18" fmla="*/ 12192000 w 12192000"/>
                      <a:gd name="connsiteY18" fmla="*/ 685800 h 6858000"/>
                      <a:gd name="connsiteX19" fmla="*/ 12192000 w 12192000"/>
                      <a:gd name="connsiteY19" fmla="*/ 1440180 h 6858000"/>
                      <a:gd name="connsiteX20" fmla="*/ 12192000 w 12192000"/>
                      <a:gd name="connsiteY20" fmla="*/ 1920240 h 6858000"/>
                      <a:gd name="connsiteX21" fmla="*/ 12192000 w 12192000"/>
                      <a:gd name="connsiteY21" fmla="*/ 2468880 h 6858000"/>
                      <a:gd name="connsiteX22" fmla="*/ 12192000 w 12192000"/>
                      <a:gd name="connsiteY22" fmla="*/ 3223260 h 6858000"/>
                      <a:gd name="connsiteX23" fmla="*/ 12192000 w 12192000"/>
                      <a:gd name="connsiteY23" fmla="*/ 3840480 h 6858000"/>
                      <a:gd name="connsiteX24" fmla="*/ 12192000 w 12192000"/>
                      <a:gd name="connsiteY24" fmla="*/ 4389120 h 6858000"/>
                      <a:gd name="connsiteX25" fmla="*/ 12192000 w 12192000"/>
                      <a:gd name="connsiteY25" fmla="*/ 5143500 h 6858000"/>
                      <a:gd name="connsiteX26" fmla="*/ 12192000 w 12192000"/>
                      <a:gd name="connsiteY26" fmla="*/ 5829300 h 6858000"/>
                      <a:gd name="connsiteX27" fmla="*/ 12192000 w 12192000"/>
                      <a:gd name="connsiteY27" fmla="*/ 6858000 h 6858000"/>
                      <a:gd name="connsiteX28" fmla="*/ 11270827 w 12192000"/>
                      <a:gd name="connsiteY28" fmla="*/ 6858000 h 6858000"/>
                      <a:gd name="connsiteX29" fmla="*/ 10471573 w 12192000"/>
                      <a:gd name="connsiteY29" fmla="*/ 6858000 h 6858000"/>
                      <a:gd name="connsiteX30" fmla="*/ 10038080 w 12192000"/>
                      <a:gd name="connsiteY30" fmla="*/ 6858000 h 6858000"/>
                      <a:gd name="connsiteX31" fmla="*/ 9238827 w 12192000"/>
                      <a:gd name="connsiteY31" fmla="*/ 6858000 h 6858000"/>
                      <a:gd name="connsiteX32" fmla="*/ 8927253 w 12192000"/>
                      <a:gd name="connsiteY32" fmla="*/ 6858000 h 6858000"/>
                      <a:gd name="connsiteX33" fmla="*/ 8128000 w 12192000"/>
                      <a:gd name="connsiteY33" fmla="*/ 6858000 h 6858000"/>
                      <a:gd name="connsiteX34" fmla="*/ 7694507 w 12192000"/>
                      <a:gd name="connsiteY34" fmla="*/ 6858000 h 6858000"/>
                      <a:gd name="connsiteX35" fmla="*/ 7382933 w 12192000"/>
                      <a:gd name="connsiteY35" fmla="*/ 6858000 h 6858000"/>
                      <a:gd name="connsiteX36" fmla="*/ 6949440 w 12192000"/>
                      <a:gd name="connsiteY36" fmla="*/ 6858000 h 6858000"/>
                      <a:gd name="connsiteX37" fmla="*/ 6150187 w 12192000"/>
                      <a:gd name="connsiteY37" fmla="*/ 6858000 h 6858000"/>
                      <a:gd name="connsiteX38" fmla="*/ 5716693 w 12192000"/>
                      <a:gd name="connsiteY38" fmla="*/ 6858000 h 6858000"/>
                      <a:gd name="connsiteX39" fmla="*/ 5405120 w 12192000"/>
                      <a:gd name="connsiteY39" fmla="*/ 6858000 h 6858000"/>
                      <a:gd name="connsiteX40" fmla="*/ 4971627 w 12192000"/>
                      <a:gd name="connsiteY40" fmla="*/ 6858000 h 6858000"/>
                      <a:gd name="connsiteX41" fmla="*/ 4416213 w 12192000"/>
                      <a:gd name="connsiteY41" fmla="*/ 6858000 h 6858000"/>
                      <a:gd name="connsiteX42" fmla="*/ 3738880 w 12192000"/>
                      <a:gd name="connsiteY42" fmla="*/ 6858000 h 6858000"/>
                      <a:gd name="connsiteX43" fmla="*/ 3305387 w 12192000"/>
                      <a:gd name="connsiteY43" fmla="*/ 6858000 h 6858000"/>
                      <a:gd name="connsiteX44" fmla="*/ 2384213 w 12192000"/>
                      <a:gd name="connsiteY44" fmla="*/ 6858000 h 6858000"/>
                      <a:gd name="connsiteX45" fmla="*/ 1706880 w 12192000"/>
                      <a:gd name="connsiteY45" fmla="*/ 6858000 h 6858000"/>
                      <a:gd name="connsiteX46" fmla="*/ 785707 w 12192000"/>
                      <a:gd name="connsiteY46" fmla="*/ 6858000 h 6858000"/>
                      <a:gd name="connsiteX47" fmla="*/ 0 w 12192000"/>
                      <a:gd name="connsiteY47" fmla="*/ 6858000 h 6858000"/>
                      <a:gd name="connsiteX48" fmla="*/ 0 w 12192000"/>
                      <a:gd name="connsiteY48" fmla="*/ 6240780 h 6858000"/>
                      <a:gd name="connsiteX49" fmla="*/ 0 w 12192000"/>
                      <a:gd name="connsiteY49" fmla="*/ 5623560 h 6858000"/>
                      <a:gd name="connsiteX50" fmla="*/ 0 w 12192000"/>
                      <a:gd name="connsiteY50" fmla="*/ 4869180 h 6858000"/>
                      <a:gd name="connsiteX51" fmla="*/ 0 w 12192000"/>
                      <a:gd name="connsiteY51" fmla="*/ 4183380 h 6858000"/>
                      <a:gd name="connsiteX52" fmla="*/ 0 w 12192000"/>
                      <a:gd name="connsiteY52" fmla="*/ 3360420 h 6858000"/>
                      <a:gd name="connsiteX53" fmla="*/ 0 w 12192000"/>
                      <a:gd name="connsiteY53" fmla="*/ 2537460 h 6858000"/>
                      <a:gd name="connsiteX54" fmla="*/ 0 w 12192000"/>
                      <a:gd name="connsiteY54" fmla="*/ 1783080 h 6858000"/>
                      <a:gd name="connsiteX55" fmla="*/ 0 w 12192000"/>
                      <a:gd name="connsiteY55" fmla="*/ 1028700 h 6858000"/>
                      <a:gd name="connsiteX56" fmla="*/ 0 w 12192000"/>
                      <a:gd name="connsiteY56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0"/>
                        </a:moveTo>
                        <a:cubicBezTo>
                          <a:pt x="172476" y="-1237"/>
                          <a:pt x="362690" y="-25324"/>
                          <a:pt x="555413" y="0"/>
                        </a:cubicBezTo>
                        <a:cubicBezTo>
                          <a:pt x="748136" y="25324"/>
                          <a:pt x="771955" y="-1228"/>
                          <a:pt x="866987" y="0"/>
                        </a:cubicBezTo>
                        <a:cubicBezTo>
                          <a:pt x="962019" y="1228"/>
                          <a:pt x="1600613" y="23388"/>
                          <a:pt x="1788160" y="0"/>
                        </a:cubicBezTo>
                        <a:cubicBezTo>
                          <a:pt x="1975707" y="-23388"/>
                          <a:pt x="2108729" y="-1887"/>
                          <a:pt x="2343573" y="0"/>
                        </a:cubicBezTo>
                        <a:cubicBezTo>
                          <a:pt x="2578417" y="1887"/>
                          <a:pt x="2752949" y="-24220"/>
                          <a:pt x="2898987" y="0"/>
                        </a:cubicBezTo>
                        <a:cubicBezTo>
                          <a:pt x="3045025" y="24220"/>
                          <a:pt x="3491919" y="21338"/>
                          <a:pt x="3820160" y="0"/>
                        </a:cubicBezTo>
                        <a:cubicBezTo>
                          <a:pt x="4148401" y="-21338"/>
                          <a:pt x="4081710" y="-3640"/>
                          <a:pt x="4253653" y="0"/>
                        </a:cubicBezTo>
                        <a:cubicBezTo>
                          <a:pt x="4425596" y="3640"/>
                          <a:pt x="4811390" y="16743"/>
                          <a:pt x="5174827" y="0"/>
                        </a:cubicBezTo>
                        <a:cubicBezTo>
                          <a:pt x="5538264" y="-16743"/>
                          <a:pt x="5741154" y="19844"/>
                          <a:pt x="6096000" y="0"/>
                        </a:cubicBezTo>
                        <a:cubicBezTo>
                          <a:pt x="6450846" y="-19844"/>
                          <a:pt x="6619865" y="-29521"/>
                          <a:pt x="6773333" y="0"/>
                        </a:cubicBezTo>
                        <a:cubicBezTo>
                          <a:pt x="6926801" y="29521"/>
                          <a:pt x="7451435" y="28560"/>
                          <a:pt x="7694507" y="0"/>
                        </a:cubicBezTo>
                        <a:cubicBezTo>
                          <a:pt x="7937579" y="-28560"/>
                          <a:pt x="8048651" y="20071"/>
                          <a:pt x="8249920" y="0"/>
                        </a:cubicBezTo>
                        <a:cubicBezTo>
                          <a:pt x="8451189" y="-20071"/>
                          <a:pt x="8573630" y="25711"/>
                          <a:pt x="8805333" y="0"/>
                        </a:cubicBezTo>
                        <a:cubicBezTo>
                          <a:pt x="9037036" y="-25711"/>
                          <a:pt x="9234701" y="-9987"/>
                          <a:pt x="9604587" y="0"/>
                        </a:cubicBezTo>
                        <a:cubicBezTo>
                          <a:pt x="9974473" y="9987"/>
                          <a:pt x="9998347" y="7806"/>
                          <a:pt x="10160000" y="0"/>
                        </a:cubicBezTo>
                        <a:cubicBezTo>
                          <a:pt x="10321653" y="-7806"/>
                          <a:pt x="10669739" y="-24619"/>
                          <a:pt x="11081173" y="0"/>
                        </a:cubicBezTo>
                        <a:cubicBezTo>
                          <a:pt x="11492607" y="24619"/>
                          <a:pt x="11649370" y="3326"/>
                          <a:pt x="12192000" y="0"/>
                        </a:cubicBezTo>
                        <a:cubicBezTo>
                          <a:pt x="12183650" y="187194"/>
                          <a:pt x="12185901" y="373731"/>
                          <a:pt x="12192000" y="685800"/>
                        </a:cubicBezTo>
                        <a:cubicBezTo>
                          <a:pt x="12198099" y="997869"/>
                          <a:pt x="12202245" y="1261315"/>
                          <a:pt x="12192000" y="1440180"/>
                        </a:cubicBezTo>
                        <a:cubicBezTo>
                          <a:pt x="12181755" y="1619045"/>
                          <a:pt x="12210722" y="1689037"/>
                          <a:pt x="12192000" y="1920240"/>
                        </a:cubicBezTo>
                        <a:cubicBezTo>
                          <a:pt x="12173278" y="2151443"/>
                          <a:pt x="12165787" y="2225200"/>
                          <a:pt x="12192000" y="2468880"/>
                        </a:cubicBezTo>
                        <a:cubicBezTo>
                          <a:pt x="12218213" y="2712560"/>
                          <a:pt x="12156234" y="2907533"/>
                          <a:pt x="12192000" y="3223260"/>
                        </a:cubicBezTo>
                        <a:cubicBezTo>
                          <a:pt x="12227766" y="3538987"/>
                          <a:pt x="12220532" y="3706391"/>
                          <a:pt x="12192000" y="3840480"/>
                        </a:cubicBezTo>
                        <a:cubicBezTo>
                          <a:pt x="12163468" y="3974569"/>
                          <a:pt x="12182895" y="4227469"/>
                          <a:pt x="12192000" y="4389120"/>
                        </a:cubicBezTo>
                        <a:cubicBezTo>
                          <a:pt x="12201105" y="4550771"/>
                          <a:pt x="12217197" y="4982174"/>
                          <a:pt x="12192000" y="5143500"/>
                        </a:cubicBezTo>
                        <a:cubicBezTo>
                          <a:pt x="12166803" y="5304826"/>
                          <a:pt x="12207486" y="5569098"/>
                          <a:pt x="12192000" y="5829300"/>
                        </a:cubicBezTo>
                        <a:cubicBezTo>
                          <a:pt x="12176514" y="6089502"/>
                          <a:pt x="12155856" y="6426803"/>
                          <a:pt x="12192000" y="6858000"/>
                        </a:cubicBezTo>
                        <a:cubicBezTo>
                          <a:pt x="11976788" y="6828022"/>
                          <a:pt x="11619195" y="6869440"/>
                          <a:pt x="11270827" y="6858000"/>
                        </a:cubicBezTo>
                        <a:cubicBezTo>
                          <a:pt x="10922459" y="6846560"/>
                          <a:pt x="10696308" y="6853495"/>
                          <a:pt x="10471573" y="6858000"/>
                        </a:cubicBezTo>
                        <a:cubicBezTo>
                          <a:pt x="10246838" y="6862505"/>
                          <a:pt x="10150744" y="6866516"/>
                          <a:pt x="10038080" y="6858000"/>
                        </a:cubicBezTo>
                        <a:cubicBezTo>
                          <a:pt x="9925416" y="6849484"/>
                          <a:pt x="9536915" y="6887847"/>
                          <a:pt x="9238827" y="6858000"/>
                        </a:cubicBezTo>
                        <a:cubicBezTo>
                          <a:pt x="8940739" y="6828153"/>
                          <a:pt x="9034329" y="6857309"/>
                          <a:pt x="8927253" y="6858000"/>
                        </a:cubicBezTo>
                        <a:cubicBezTo>
                          <a:pt x="8820177" y="6858691"/>
                          <a:pt x="8510534" y="6855974"/>
                          <a:pt x="8128000" y="6858000"/>
                        </a:cubicBezTo>
                        <a:cubicBezTo>
                          <a:pt x="7745466" y="6860026"/>
                          <a:pt x="7868007" y="6864541"/>
                          <a:pt x="7694507" y="6858000"/>
                        </a:cubicBezTo>
                        <a:cubicBezTo>
                          <a:pt x="7521007" y="6851459"/>
                          <a:pt x="7501822" y="6848088"/>
                          <a:pt x="7382933" y="6858000"/>
                        </a:cubicBezTo>
                        <a:cubicBezTo>
                          <a:pt x="7264044" y="6867912"/>
                          <a:pt x="7101363" y="6853022"/>
                          <a:pt x="6949440" y="6858000"/>
                        </a:cubicBezTo>
                        <a:cubicBezTo>
                          <a:pt x="6797517" y="6862978"/>
                          <a:pt x="6335346" y="6865521"/>
                          <a:pt x="6150187" y="6858000"/>
                        </a:cubicBezTo>
                        <a:cubicBezTo>
                          <a:pt x="5965028" y="6850479"/>
                          <a:pt x="5909649" y="6853246"/>
                          <a:pt x="5716693" y="6858000"/>
                        </a:cubicBezTo>
                        <a:cubicBezTo>
                          <a:pt x="5523737" y="6862754"/>
                          <a:pt x="5522280" y="6857436"/>
                          <a:pt x="5405120" y="6858000"/>
                        </a:cubicBezTo>
                        <a:cubicBezTo>
                          <a:pt x="5287960" y="6858564"/>
                          <a:pt x="5121672" y="6846319"/>
                          <a:pt x="4971627" y="6858000"/>
                        </a:cubicBezTo>
                        <a:cubicBezTo>
                          <a:pt x="4821582" y="6869681"/>
                          <a:pt x="4647709" y="6870771"/>
                          <a:pt x="4416213" y="6858000"/>
                        </a:cubicBezTo>
                        <a:cubicBezTo>
                          <a:pt x="4184717" y="6845229"/>
                          <a:pt x="4056779" y="6859739"/>
                          <a:pt x="3738880" y="6858000"/>
                        </a:cubicBezTo>
                        <a:cubicBezTo>
                          <a:pt x="3420981" y="6856261"/>
                          <a:pt x="3476560" y="6841078"/>
                          <a:pt x="3305387" y="6858000"/>
                        </a:cubicBezTo>
                        <a:cubicBezTo>
                          <a:pt x="3134214" y="6874922"/>
                          <a:pt x="2666035" y="6857112"/>
                          <a:pt x="2384213" y="6858000"/>
                        </a:cubicBezTo>
                        <a:cubicBezTo>
                          <a:pt x="2102391" y="6858888"/>
                          <a:pt x="1992506" y="6830477"/>
                          <a:pt x="1706880" y="6858000"/>
                        </a:cubicBezTo>
                        <a:cubicBezTo>
                          <a:pt x="1421254" y="6885523"/>
                          <a:pt x="1217610" y="6882687"/>
                          <a:pt x="785707" y="6858000"/>
                        </a:cubicBezTo>
                        <a:cubicBezTo>
                          <a:pt x="353804" y="6833313"/>
                          <a:pt x="324881" y="6852864"/>
                          <a:pt x="0" y="6858000"/>
                        </a:cubicBezTo>
                        <a:cubicBezTo>
                          <a:pt x="-25416" y="6604625"/>
                          <a:pt x="12215" y="6471402"/>
                          <a:pt x="0" y="6240780"/>
                        </a:cubicBezTo>
                        <a:cubicBezTo>
                          <a:pt x="-12215" y="6010158"/>
                          <a:pt x="-25747" y="5845582"/>
                          <a:pt x="0" y="5623560"/>
                        </a:cubicBezTo>
                        <a:cubicBezTo>
                          <a:pt x="25747" y="5401538"/>
                          <a:pt x="4740" y="5121515"/>
                          <a:pt x="0" y="4869180"/>
                        </a:cubicBezTo>
                        <a:cubicBezTo>
                          <a:pt x="-4740" y="4616845"/>
                          <a:pt x="-15092" y="4326080"/>
                          <a:pt x="0" y="4183380"/>
                        </a:cubicBezTo>
                        <a:cubicBezTo>
                          <a:pt x="15092" y="4040680"/>
                          <a:pt x="15628" y="3714746"/>
                          <a:pt x="0" y="3360420"/>
                        </a:cubicBezTo>
                        <a:cubicBezTo>
                          <a:pt x="-15628" y="3006094"/>
                          <a:pt x="34876" y="2744385"/>
                          <a:pt x="0" y="2537460"/>
                        </a:cubicBezTo>
                        <a:cubicBezTo>
                          <a:pt x="-34876" y="2330535"/>
                          <a:pt x="20558" y="2017328"/>
                          <a:pt x="0" y="1783080"/>
                        </a:cubicBezTo>
                        <a:cubicBezTo>
                          <a:pt x="-20558" y="1548832"/>
                          <a:pt x="-36462" y="1327547"/>
                          <a:pt x="0" y="1028700"/>
                        </a:cubicBezTo>
                        <a:cubicBezTo>
                          <a:pt x="36462" y="729853"/>
                          <a:pt x="39997" y="3259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text 26">
            <a:extLst>
              <a:ext uri="{FF2B5EF4-FFF2-40B4-BE49-F238E27FC236}">
                <a16:creationId xmlns:a16="http://schemas.microsoft.com/office/drawing/2014/main" id="{AC8CE9DF-6F31-4769-B7EC-B00FF86EA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492" y="3696906"/>
            <a:ext cx="7815069" cy="6249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200" spc="0"/>
            </a:lvl1pPr>
          </a:lstStyle>
          <a:p>
            <a:pPr lvl="0"/>
            <a:r>
              <a:rPr lang="sv-SE" dirty="0"/>
              <a:t>Skriv in eventuella kontaktuppgifter</a:t>
            </a:r>
          </a:p>
        </p:txBody>
      </p:sp>
    </p:spTree>
    <p:extLst>
      <p:ext uri="{BB962C8B-B14F-4D97-AF65-F5344CB8AC3E}">
        <p14:creationId xmlns:p14="http://schemas.microsoft.com/office/powerpoint/2010/main" val="261101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gul">
    <p:bg>
      <p:bgPr>
        <a:solidFill>
          <a:srgbClr val="DEA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945E9B00-5A37-4436-872D-46B10B777C38}"/>
              </a:ext>
            </a:extLst>
          </p:cNvPr>
          <p:cNvSpPr/>
          <p:nvPr userDrawn="1"/>
        </p:nvSpPr>
        <p:spPr>
          <a:xfrm>
            <a:off x="0" y="0"/>
            <a:ext cx="10154195" cy="5239424"/>
          </a:xfrm>
          <a:custGeom>
            <a:avLst/>
            <a:gdLst>
              <a:gd name="connsiteX0" fmla="*/ 0 w 10154195"/>
              <a:gd name="connsiteY0" fmla="*/ 0 h 5239424"/>
              <a:gd name="connsiteX1" fmla="*/ 10154195 w 10154195"/>
              <a:gd name="connsiteY1" fmla="*/ 0 h 5239424"/>
              <a:gd name="connsiteX2" fmla="*/ 10154195 w 10154195"/>
              <a:gd name="connsiteY2" fmla="*/ 4041043 h 5239424"/>
              <a:gd name="connsiteX3" fmla="*/ 8955814 w 10154195"/>
              <a:gd name="connsiteY3" fmla="*/ 5239424 h 5239424"/>
              <a:gd name="connsiteX4" fmla="*/ 0 w 10154195"/>
              <a:gd name="connsiteY4" fmla="*/ 5239424 h 523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4195" h="5239424">
                <a:moveTo>
                  <a:pt x="0" y="0"/>
                </a:moveTo>
                <a:lnTo>
                  <a:pt x="10154195" y="0"/>
                </a:lnTo>
                <a:lnTo>
                  <a:pt x="10154195" y="4041043"/>
                </a:lnTo>
                <a:cubicBezTo>
                  <a:pt x="10154195" y="4702891"/>
                  <a:pt x="9617662" y="5239424"/>
                  <a:pt x="8955814" y="5239424"/>
                </a:cubicBezTo>
                <a:lnTo>
                  <a:pt x="0" y="52394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3337B2-912F-456D-89F9-4F28ADBA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4" y="2361878"/>
            <a:ext cx="781506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94C88908-E9B2-40CA-88EB-0D98B3096C2F}"/>
              </a:ext>
            </a:extLst>
          </p:cNvPr>
          <p:cNvSpPr/>
          <p:nvPr userDrawn="1"/>
        </p:nvSpPr>
        <p:spPr>
          <a:xfrm rot="10800000">
            <a:off x="10601914" y="66772"/>
            <a:ext cx="1523999" cy="625033"/>
          </a:xfrm>
          <a:prstGeom prst="round1Rect">
            <a:avLst>
              <a:gd name="adj" fmla="val 422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F52D8ACC-623F-458F-9C00-1B4CE2B1F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87" y="184930"/>
            <a:ext cx="1251240" cy="409981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1B53F8AD-708C-4202-94B4-6EEF9E4638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6858000"/>
                      <a:gd name="connsiteX1" fmla="*/ 555413 w 12192000"/>
                      <a:gd name="connsiteY1" fmla="*/ 0 h 6858000"/>
                      <a:gd name="connsiteX2" fmla="*/ 866987 w 12192000"/>
                      <a:gd name="connsiteY2" fmla="*/ 0 h 6858000"/>
                      <a:gd name="connsiteX3" fmla="*/ 1788160 w 12192000"/>
                      <a:gd name="connsiteY3" fmla="*/ 0 h 6858000"/>
                      <a:gd name="connsiteX4" fmla="*/ 2343573 w 12192000"/>
                      <a:gd name="connsiteY4" fmla="*/ 0 h 6858000"/>
                      <a:gd name="connsiteX5" fmla="*/ 2898987 w 12192000"/>
                      <a:gd name="connsiteY5" fmla="*/ 0 h 6858000"/>
                      <a:gd name="connsiteX6" fmla="*/ 3820160 w 12192000"/>
                      <a:gd name="connsiteY6" fmla="*/ 0 h 6858000"/>
                      <a:gd name="connsiteX7" fmla="*/ 4253653 w 12192000"/>
                      <a:gd name="connsiteY7" fmla="*/ 0 h 6858000"/>
                      <a:gd name="connsiteX8" fmla="*/ 5174827 w 12192000"/>
                      <a:gd name="connsiteY8" fmla="*/ 0 h 6858000"/>
                      <a:gd name="connsiteX9" fmla="*/ 6096000 w 12192000"/>
                      <a:gd name="connsiteY9" fmla="*/ 0 h 6858000"/>
                      <a:gd name="connsiteX10" fmla="*/ 6773333 w 12192000"/>
                      <a:gd name="connsiteY10" fmla="*/ 0 h 6858000"/>
                      <a:gd name="connsiteX11" fmla="*/ 7694507 w 12192000"/>
                      <a:gd name="connsiteY11" fmla="*/ 0 h 6858000"/>
                      <a:gd name="connsiteX12" fmla="*/ 8249920 w 12192000"/>
                      <a:gd name="connsiteY12" fmla="*/ 0 h 6858000"/>
                      <a:gd name="connsiteX13" fmla="*/ 8805333 w 12192000"/>
                      <a:gd name="connsiteY13" fmla="*/ 0 h 6858000"/>
                      <a:gd name="connsiteX14" fmla="*/ 9604587 w 12192000"/>
                      <a:gd name="connsiteY14" fmla="*/ 0 h 6858000"/>
                      <a:gd name="connsiteX15" fmla="*/ 10160000 w 12192000"/>
                      <a:gd name="connsiteY15" fmla="*/ 0 h 6858000"/>
                      <a:gd name="connsiteX16" fmla="*/ 11081173 w 12192000"/>
                      <a:gd name="connsiteY16" fmla="*/ 0 h 6858000"/>
                      <a:gd name="connsiteX17" fmla="*/ 12192000 w 12192000"/>
                      <a:gd name="connsiteY17" fmla="*/ 0 h 6858000"/>
                      <a:gd name="connsiteX18" fmla="*/ 12192000 w 12192000"/>
                      <a:gd name="connsiteY18" fmla="*/ 685800 h 6858000"/>
                      <a:gd name="connsiteX19" fmla="*/ 12192000 w 12192000"/>
                      <a:gd name="connsiteY19" fmla="*/ 1440180 h 6858000"/>
                      <a:gd name="connsiteX20" fmla="*/ 12192000 w 12192000"/>
                      <a:gd name="connsiteY20" fmla="*/ 1920240 h 6858000"/>
                      <a:gd name="connsiteX21" fmla="*/ 12192000 w 12192000"/>
                      <a:gd name="connsiteY21" fmla="*/ 2468880 h 6858000"/>
                      <a:gd name="connsiteX22" fmla="*/ 12192000 w 12192000"/>
                      <a:gd name="connsiteY22" fmla="*/ 3223260 h 6858000"/>
                      <a:gd name="connsiteX23" fmla="*/ 12192000 w 12192000"/>
                      <a:gd name="connsiteY23" fmla="*/ 3840480 h 6858000"/>
                      <a:gd name="connsiteX24" fmla="*/ 12192000 w 12192000"/>
                      <a:gd name="connsiteY24" fmla="*/ 4389120 h 6858000"/>
                      <a:gd name="connsiteX25" fmla="*/ 12192000 w 12192000"/>
                      <a:gd name="connsiteY25" fmla="*/ 5143500 h 6858000"/>
                      <a:gd name="connsiteX26" fmla="*/ 12192000 w 12192000"/>
                      <a:gd name="connsiteY26" fmla="*/ 5829300 h 6858000"/>
                      <a:gd name="connsiteX27" fmla="*/ 12192000 w 12192000"/>
                      <a:gd name="connsiteY27" fmla="*/ 6858000 h 6858000"/>
                      <a:gd name="connsiteX28" fmla="*/ 11270827 w 12192000"/>
                      <a:gd name="connsiteY28" fmla="*/ 6858000 h 6858000"/>
                      <a:gd name="connsiteX29" fmla="*/ 10471573 w 12192000"/>
                      <a:gd name="connsiteY29" fmla="*/ 6858000 h 6858000"/>
                      <a:gd name="connsiteX30" fmla="*/ 10038080 w 12192000"/>
                      <a:gd name="connsiteY30" fmla="*/ 6858000 h 6858000"/>
                      <a:gd name="connsiteX31" fmla="*/ 9238827 w 12192000"/>
                      <a:gd name="connsiteY31" fmla="*/ 6858000 h 6858000"/>
                      <a:gd name="connsiteX32" fmla="*/ 8927253 w 12192000"/>
                      <a:gd name="connsiteY32" fmla="*/ 6858000 h 6858000"/>
                      <a:gd name="connsiteX33" fmla="*/ 8128000 w 12192000"/>
                      <a:gd name="connsiteY33" fmla="*/ 6858000 h 6858000"/>
                      <a:gd name="connsiteX34" fmla="*/ 7694507 w 12192000"/>
                      <a:gd name="connsiteY34" fmla="*/ 6858000 h 6858000"/>
                      <a:gd name="connsiteX35" fmla="*/ 7382933 w 12192000"/>
                      <a:gd name="connsiteY35" fmla="*/ 6858000 h 6858000"/>
                      <a:gd name="connsiteX36" fmla="*/ 6949440 w 12192000"/>
                      <a:gd name="connsiteY36" fmla="*/ 6858000 h 6858000"/>
                      <a:gd name="connsiteX37" fmla="*/ 6150187 w 12192000"/>
                      <a:gd name="connsiteY37" fmla="*/ 6858000 h 6858000"/>
                      <a:gd name="connsiteX38" fmla="*/ 5716693 w 12192000"/>
                      <a:gd name="connsiteY38" fmla="*/ 6858000 h 6858000"/>
                      <a:gd name="connsiteX39" fmla="*/ 5405120 w 12192000"/>
                      <a:gd name="connsiteY39" fmla="*/ 6858000 h 6858000"/>
                      <a:gd name="connsiteX40" fmla="*/ 4971627 w 12192000"/>
                      <a:gd name="connsiteY40" fmla="*/ 6858000 h 6858000"/>
                      <a:gd name="connsiteX41" fmla="*/ 4416213 w 12192000"/>
                      <a:gd name="connsiteY41" fmla="*/ 6858000 h 6858000"/>
                      <a:gd name="connsiteX42" fmla="*/ 3738880 w 12192000"/>
                      <a:gd name="connsiteY42" fmla="*/ 6858000 h 6858000"/>
                      <a:gd name="connsiteX43" fmla="*/ 3305387 w 12192000"/>
                      <a:gd name="connsiteY43" fmla="*/ 6858000 h 6858000"/>
                      <a:gd name="connsiteX44" fmla="*/ 2384213 w 12192000"/>
                      <a:gd name="connsiteY44" fmla="*/ 6858000 h 6858000"/>
                      <a:gd name="connsiteX45" fmla="*/ 1706880 w 12192000"/>
                      <a:gd name="connsiteY45" fmla="*/ 6858000 h 6858000"/>
                      <a:gd name="connsiteX46" fmla="*/ 785707 w 12192000"/>
                      <a:gd name="connsiteY46" fmla="*/ 6858000 h 6858000"/>
                      <a:gd name="connsiteX47" fmla="*/ 0 w 12192000"/>
                      <a:gd name="connsiteY47" fmla="*/ 6858000 h 6858000"/>
                      <a:gd name="connsiteX48" fmla="*/ 0 w 12192000"/>
                      <a:gd name="connsiteY48" fmla="*/ 6240780 h 6858000"/>
                      <a:gd name="connsiteX49" fmla="*/ 0 w 12192000"/>
                      <a:gd name="connsiteY49" fmla="*/ 5623560 h 6858000"/>
                      <a:gd name="connsiteX50" fmla="*/ 0 w 12192000"/>
                      <a:gd name="connsiteY50" fmla="*/ 4869180 h 6858000"/>
                      <a:gd name="connsiteX51" fmla="*/ 0 w 12192000"/>
                      <a:gd name="connsiteY51" fmla="*/ 4183380 h 6858000"/>
                      <a:gd name="connsiteX52" fmla="*/ 0 w 12192000"/>
                      <a:gd name="connsiteY52" fmla="*/ 3360420 h 6858000"/>
                      <a:gd name="connsiteX53" fmla="*/ 0 w 12192000"/>
                      <a:gd name="connsiteY53" fmla="*/ 2537460 h 6858000"/>
                      <a:gd name="connsiteX54" fmla="*/ 0 w 12192000"/>
                      <a:gd name="connsiteY54" fmla="*/ 1783080 h 6858000"/>
                      <a:gd name="connsiteX55" fmla="*/ 0 w 12192000"/>
                      <a:gd name="connsiteY55" fmla="*/ 1028700 h 6858000"/>
                      <a:gd name="connsiteX56" fmla="*/ 0 w 12192000"/>
                      <a:gd name="connsiteY56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0"/>
                        </a:moveTo>
                        <a:cubicBezTo>
                          <a:pt x="172476" y="-1237"/>
                          <a:pt x="362690" y="-25324"/>
                          <a:pt x="555413" y="0"/>
                        </a:cubicBezTo>
                        <a:cubicBezTo>
                          <a:pt x="748136" y="25324"/>
                          <a:pt x="771955" y="-1228"/>
                          <a:pt x="866987" y="0"/>
                        </a:cubicBezTo>
                        <a:cubicBezTo>
                          <a:pt x="962019" y="1228"/>
                          <a:pt x="1600613" y="23388"/>
                          <a:pt x="1788160" y="0"/>
                        </a:cubicBezTo>
                        <a:cubicBezTo>
                          <a:pt x="1975707" y="-23388"/>
                          <a:pt x="2108729" y="-1887"/>
                          <a:pt x="2343573" y="0"/>
                        </a:cubicBezTo>
                        <a:cubicBezTo>
                          <a:pt x="2578417" y="1887"/>
                          <a:pt x="2752949" y="-24220"/>
                          <a:pt x="2898987" y="0"/>
                        </a:cubicBezTo>
                        <a:cubicBezTo>
                          <a:pt x="3045025" y="24220"/>
                          <a:pt x="3491919" y="21338"/>
                          <a:pt x="3820160" y="0"/>
                        </a:cubicBezTo>
                        <a:cubicBezTo>
                          <a:pt x="4148401" y="-21338"/>
                          <a:pt x="4081710" y="-3640"/>
                          <a:pt x="4253653" y="0"/>
                        </a:cubicBezTo>
                        <a:cubicBezTo>
                          <a:pt x="4425596" y="3640"/>
                          <a:pt x="4811390" y="16743"/>
                          <a:pt x="5174827" y="0"/>
                        </a:cubicBezTo>
                        <a:cubicBezTo>
                          <a:pt x="5538264" y="-16743"/>
                          <a:pt x="5741154" y="19844"/>
                          <a:pt x="6096000" y="0"/>
                        </a:cubicBezTo>
                        <a:cubicBezTo>
                          <a:pt x="6450846" y="-19844"/>
                          <a:pt x="6619865" y="-29521"/>
                          <a:pt x="6773333" y="0"/>
                        </a:cubicBezTo>
                        <a:cubicBezTo>
                          <a:pt x="6926801" y="29521"/>
                          <a:pt x="7451435" y="28560"/>
                          <a:pt x="7694507" y="0"/>
                        </a:cubicBezTo>
                        <a:cubicBezTo>
                          <a:pt x="7937579" y="-28560"/>
                          <a:pt x="8048651" y="20071"/>
                          <a:pt x="8249920" y="0"/>
                        </a:cubicBezTo>
                        <a:cubicBezTo>
                          <a:pt x="8451189" y="-20071"/>
                          <a:pt x="8573630" y="25711"/>
                          <a:pt x="8805333" y="0"/>
                        </a:cubicBezTo>
                        <a:cubicBezTo>
                          <a:pt x="9037036" y="-25711"/>
                          <a:pt x="9234701" y="-9987"/>
                          <a:pt x="9604587" y="0"/>
                        </a:cubicBezTo>
                        <a:cubicBezTo>
                          <a:pt x="9974473" y="9987"/>
                          <a:pt x="9998347" y="7806"/>
                          <a:pt x="10160000" y="0"/>
                        </a:cubicBezTo>
                        <a:cubicBezTo>
                          <a:pt x="10321653" y="-7806"/>
                          <a:pt x="10669739" y="-24619"/>
                          <a:pt x="11081173" y="0"/>
                        </a:cubicBezTo>
                        <a:cubicBezTo>
                          <a:pt x="11492607" y="24619"/>
                          <a:pt x="11649370" y="3326"/>
                          <a:pt x="12192000" y="0"/>
                        </a:cubicBezTo>
                        <a:cubicBezTo>
                          <a:pt x="12183650" y="187194"/>
                          <a:pt x="12185901" y="373731"/>
                          <a:pt x="12192000" y="685800"/>
                        </a:cubicBezTo>
                        <a:cubicBezTo>
                          <a:pt x="12198099" y="997869"/>
                          <a:pt x="12202245" y="1261315"/>
                          <a:pt x="12192000" y="1440180"/>
                        </a:cubicBezTo>
                        <a:cubicBezTo>
                          <a:pt x="12181755" y="1619045"/>
                          <a:pt x="12210722" y="1689037"/>
                          <a:pt x="12192000" y="1920240"/>
                        </a:cubicBezTo>
                        <a:cubicBezTo>
                          <a:pt x="12173278" y="2151443"/>
                          <a:pt x="12165787" y="2225200"/>
                          <a:pt x="12192000" y="2468880"/>
                        </a:cubicBezTo>
                        <a:cubicBezTo>
                          <a:pt x="12218213" y="2712560"/>
                          <a:pt x="12156234" y="2907533"/>
                          <a:pt x="12192000" y="3223260"/>
                        </a:cubicBezTo>
                        <a:cubicBezTo>
                          <a:pt x="12227766" y="3538987"/>
                          <a:pt x="12220532" y="3706391"/>
                          <a:pt x="12192000" y="3840480"/>
                        </a:cubicBezTo>
                        <a:cubicBezTo>
                          <a:pt x="12163468" y="3974569"/>
                          <a:pt x="12182895" y="4227469"/>
                          <a:pt x="12192000" y="4389120"/>
                        </a:cubicBezTo>
                        <a:cubicBezTo>
                          <a:pt x="12201105" y="4550771"/>
                          <a:pt x="12217197" y="4982174"/>
                          <a:pt x="12192000" y="5143500"/>
                        </a:cubicBezTo>
                        <a:cubicBezTo>
                          <a:pt x="12166803" y="5304826"/>
                          <a:pt x="12207486" y="5569098"/>
                          <a:pt x="12192000" y="5829300"/>
                        </a:cubicBezTo>
                        <a:cubicBezTo>
                          <a:pt x="12176514" y="6089502"/>
                          <a:pt x="12155856" y="6426803"/>
                          <a:pt x="12192000" y="6858000"/>
                        </a:cubicBezTo>
                        <a:cubicBezTo>
                          <a:pt x="11976788" y="6828022"/>
                          <a:pt x="11619195" y="6869440"/>
                          <a:pt x="11270827" y="6858000"/>
                        </a:cubicBezTo>
                        <a:cubicBezTo>
                          <a:pt x="10922459" y="6846560"/>
                          <a:pt x="10696308" y="6853495"/>
                          <a:pt x="10471573" y="6858000"/>
                        </a:cubicBezTo>
                        <a:cubicBezTo>
                          <a:pt x="10246838" y="6862505"/>
                          <a:pt x="10150744" y="6866516"/>
                          <a:pt x="10038080" y="6858000"/>
                        </a:cubicBezTo>
                        <a:cubicBezTo>
                          <a:pt x="9925416" y="6849484"/>
                          <a:pt x="9536915" y="6887847"/>
                          <a:pt x="9238827" y="6858000"/>
                        </a:cubicBezTo>
                        <a:cubicBezTo>
                          <a:pt x="8940739" y="6828153"/>
                          <a:pt x="9034329" y="6857309"/>
                          <a:pt x="8927253" y="6858000"/>
                        </a:cubicBezTo>
                        <a:cubicBezTo>
                          <a:pt x="8820177" y="6858691"/>
                          <a:pt x="8510534" y="6855974"/>
                          <a:pt x="8128000" y="6858000"/>
                        </a:cubicBezTo>
                        <a:cubicBezTo>
                          <a:pt x="7745466" y="6860026"/>
                          <a:pt x="7868007" y="6864541"/>
                          <a:pt x="7694507" y="6858000"/>
                        </a:cubicBezTo>
                        <a:cubicBezTo>
                          <a:pt x="7521007" y="6851459"/>
                          <a:pt x="7501822" y="6848088"/>
                          <a:pt x="7382933" y="6858000"/>
                        </a:cubicBezTo>
                        <a:cubicBezTo>
                          <a:pt x="7264044" y="6867912"/>
                          <a:pt x="7101363" y="6853022"/>
                          <a:pt x="6949440" y="6858000"/>
                        </a:cubicBezTo>
                        <a:cubicBezTo>
                          <a:pt x="6797517" y="6862978"/>
                          <a:pt x="6335346" y="6865521"/>
                          <a:pt x="6150187" y="6858000"/>
                        </a:cubicBezTo>
                        <a:cubicBezTo>
                          <a:pt x="5965028" y="6850479"/>
                          <a:pt x="5909649" y="6853246"/>
                          <a:pt x="5716693" y="6858000"/>
                        </a:cubicBezTo>
                        <a:cubicBezTo>
                          <a:pt x="5523737" y="6862754"/>
                          <a:pt x="5522280" y="6857436"/>
                          <a:pt x="5405120" y="6858000"/>
                        </a:cubicBezTo>
                        <a:cubicBezTo>
                          <a:pt x="5287960" y="6858564"/>
                          <a:pt x="5121672" y="6846319"/>
                          <a:pt x="4971627" y="6858000"/>
                        </a:cubicBezTo>
                        <a:cubicBezTo>
                          <a:pt x="4821582" y="6869681"/>
                          <a:pt x="4647709" y="6870771"/>
                          <a:pt x="4416213" y="6858000"/>
                        </a:cubicBezTo>
                        <a:cubicBezTo>
                          <a:pt x="4184717" y="6845229"/>
                          <a:pt x="4056779" y="6859739"/>
                          <a:pt x="3738880" y="6858000"/>
                        </a:cubicBezTo>
                        <a:cubicBezTo>
                          <a:pt x="3420981" y="6856261"/>
                          <a:pt x="3476560" y="6841078"/>
                          <a:pt x="3305387" y="6858000"/>
                        </a:cubicBezTo>
                        <a:cubicBezTo>
                          <a:pt x="3134214" y="6874922"/>
                          <a:pt x="2666035" y="6857112"/>
                          <a:pt x="2384213" y="6858000"/>
                        </a:cubicBezTo>
                        <a:cubicBezTo>
                          <a:pt x="2102391" y="6858888"/>
                          <a:pt x="1992506" y="6830477"/>
                          <a:pt x="1706880" y="6858000"/>
                        </a:cubicBezTo>
                        <a:cubicBezTo>
                          <a:pt x="1421254" y="6885523"/>
                          <a:pt x="1217610" y="6882687"/>
                          <a:pt x="785707" y="6858000"/>
                        </a:cubicBezTo>
                        <a:cubicBezTo>
                          <a:pt x="353804" y="6833313"/>
                          <a:pt x="324881" y="6852864"/>
                          <a:pt x="0" y="6858000"/>
                        </a:cubicBezTo>
                        <a:cubicBezTo>
                          <a:pt x="-25416" y="6604625"/>
                          <a:pt x="12215" y="6471402"/>
                          <a:pt x="0" y="6240780"/>
                        </a:cubicBezTo>
                        <a:cubicBezTo>
                          <a:pt x="-12215" y="6010158"/>
                          <a:pt x="-25747" y="5845582"/>
                          <a:pt x="0" y="5623560"/>
                        </a:cubicBezTo>
                        <a:cubicBezTo>
                          <a:pt x="25747" y="5401538"/>
                          <a:pt x="4740" y="5121515"/>
                          <a:pt x="0" y="4869180"/>
                        </a:cubicBezTo>
                        <a:cubicBezTo>
                          <a:pt x="-4740" y="4616845"/>
                          <a:pt x="-15092" y="4326080"/>
                          <a:pt x="0" y="4183380"/>
                        </a:cubicBezTo>
                        <a:cubicBezTo>
                          <a:pt x="15092" y="4040680"/>
                          <a:pt x="15628" y="3714746"/>
                          <a:pt x="0" y="3360420"/>
                        </a:cubicBezTo>
                        <a:cubicBezTo>
                          <a:pt x="-15628" y="3006094"/>
                          <a:pt x="34876" y="2744385"/>
                          <a:pt x="0" y="2537460"/>
                        </a:cubicBezTo>
                        <a:cubicBezTo>
                          <a:pt x="-34876" y="2330535"/>
                          <a:pt x="20558" y="2017328"/>
                          <a:pt x="0" y="1783080"/>
                        </a:cubicBezTo>
                        <a:cubicBezTo>
                          <a:pt x="-20558" y="1548832"/>
                          <a:pt x="-36462" y="1327547"/>
                          <a:pt x="0" y="1028700"/>
                        </a:cubicBezTo>
                        <a:cubicBezTo>
                          <a:pt x="36462" y="729853"/>
                          <a:pt x="39997" y="3259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26">
            <a:extLst>
              <a:ext uri="{FF2B5EF4-FFF2-40B4-BE49-F238E27FC236}">
                <a16:creationId xmlns:a16="http://schemas.microsoft.com/office/drawing/2014/main" id="{082CF724-9DA0-4CFC-8868-5FA001C803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492" y="3696906"/>
            <a:ext cx="7815069" cy="6249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200" spc="0"/>
            </a:lvl1pPr>
          </a:lstStyle>
          <a:p>
            <a:pPr lvl="0"/>
            <a:r>
              <a:rPr lang="sv-SE" dirty="0"/>
              <a:t>Skriv in eventuella kontaktuppgifter</a:t>
            </a:r>
          </a:p>
        </p:txBody>
      </p:sp>
    </p:spTree>
    <p:extLst>
      <p:ext uri="{BB962C8B-B14F-4D97-AF65-F5344CB8AC3E}">
        <p14:creationId xmlns:p14="http://schemas.microsoft.com/office/powerpoint/2010/main" val="195604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716AB53F-84A2-4FC5-A158-B6CB35E6416E}"/>
              </a:ext>
            </a:extLst>
          </p:cNvPr>
          <p:cNvSpPr/>
          <p:nvPr userDrawn="1"/>
        </p:nvSpPr>
        <p:spPr>
          <a:xfrm>
            <a:off x="1" y="1"/>
            <a:ext cx="9833197" cy="4057086"/>
          </a:xfrm>
          <a:custGeom>
            <a:avLst/>
            <a:gdLst>
              <a:gd name="connsiteX0" fmla="*/ 0 w 9833197"/>
              <a:gd name="connsiteY0" fmla="*/ 0 h 4057086"/>
              <a:gd name="connsiteX1" fmla="*/ 9833197 w 9833197"/>
              <a:gd name="connsiteY1" fmla="*/ 0 h 4057086"/>
              <a:gd name="connsiteX2" fmla="*/ 9833197 w 9833197"/>
              <a:gd name="connsiteY2" fmla="*/ 2858705 h 4057086"/>
              <a:gd name="connsiteX3" fmla="*/ 8634816 w 9833197"/>
              <a:gd name="connsiteY3" fmla="*/ 4057086 h 4057086"/>
              <a:gd name="connsiteX4" fmla="*/ 0 w 9833197"/>
              <a:gd name="connsiteY4" fmla="*/ 4057086 h 405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197" h="4057086">
                <a:moveTo>
                  <a:pt x="0" y="0"/>
                </a:moveTo>
                <a:lnTo>
                  <a:pt x="9833197" y="0"/>
                </a:lnTo>
                <a:lnTo>
                  <a:pt x="9833197" y="2858705"/>
                </a:lnTo>
                <a:cubicBezTo>
                  <a:pt x="9833197" y="3520553"/>
                  <a:pt x="9296664" y="4057086"/>
                  <a:pt x="8634816" y="4057086"/>
                </a:cubicBezTo>
                <a:lnTo>
                  <a:pt x="0" y="4057086"/>
                </a:lnTo>
                <a:close/>
              </a:path>
            </a:pathLst>
          </a:custGeom>
          <a:solidFill>
            <a:srgbClr val="429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8" name="Rektangel: ett hörn rundat 7">
            <a:extLst>
              <a:ext uri="{FF2B5EF4-FFF2-40B4-BE49-F238E27FC236}">
                <a16:creationId xmlns:a16="http://schemas.microsoft.com/office/drawing/2014/main" id="{FA731089-464E-4711-8A53-7235FCBC32A8}"/>
              </a:ext>
            </a:extLst>
          </p:cNvPr>
          <p:cNvSpPr/>
          <p:nvPr userDrawn="1"/>
        </p:nvSpPr>
        <p:spPr>
          <a:xfrm rot="10800000">
            <a:off x="10601914" y="66772"/>
            <a:ext cx="1523999" cy="625033"/>
          </a:xfrm>
          <a:prstGeom prst="round1Rect">
            <a:avLst>
              <a:gd name="adj" fmla="val 422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632075AB-880C-4157-9759-DC5A2A0CD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87" y="184930"/>
            <a:ext cx="1251240" cy="409981"/>
          </a:xfrm>
          <a:prstGeom prst="rect">
            <a:avLst/>
          </a:prstGeom>
        </p:spPr>
      </p:pic>
      <p:sp>
        <p:nvSpPr>
          <p:cNvPr id="28" name="Platshållare för text 26">
            <a:extLst>
              <a:ext uri="{FF2B5EF4-FFF2-40B4-BE49-F238E27FC236}">
                <a16:creationId xmlns:a16="http://schemas.microsoft.com/office/drawing/2014/main" id="{3B3A3A56-B668-4693-B63D-50CDC03A2E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492" y="5708590"/>
            <a:ext cx="7815069" cy="6249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200" spc="0"/>
            </a:lvl1pPr>
          </a:lstStyle>
          <a:p>
            <a:pPr lvl="0"/>
            <a:r>
              <a:rPr lang="sv-SE" dirty="0"/>
              <a:t>Skriv in eventuella kontaktuppgifter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243834D-6E86-4BDF-8C82-531C020281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6858000"/>
                      <a:gd name="connsiteX1" fmla="*/ 555413 w 12192000"/>
                      <a:gd name="connsiteY1" fmla="*/ 0 h 6858000"/>
                      <a:gd name="connsiteX2" fmla="*/ 866987 w 12192000"/>
                      <a:gd name="connsiteY2" fmla="*/ 0 h 6858000"/>
                      <a:gd name="connsiteX3" fmla="*/ 1788160 w 12192000"/>
                      <a:gd name="connsiteY3" fmla="*/ 0 h 6858000"/>
                      <a:gd name="connsiteX4" fmla="*/ 2343573 w 12192000"/>
                      <a:gd name="connsiteY4" fmla="*/ 0 h 6858000"/>
                      <a:gd name="connsiteX5" fmla="*/ 2898987 w 12192000"/>
                      <a:gd name="connsiteY5" fmla="*/ 0 h 6858000"/>
                      <a:gd name="connsiteX6" fmla="*/ 3820160 w 12192000"/>
                      <a:gd name="connsiteY6" fmla="*/ 0 h 6858000"/>
                      <a:gd name="connsiteX7" fmla="*/ 4253653 w 12192000"/>
                      <a:gd name="connsiteY7" fmla="*/ 0 h 6858000"/>
                      <a:gd name="connsiteX8" fmla="*/ 5174827 w 12192000"/>
                      <a:gd name="connsiteY8" fmla="*/ 0 h 6858000"/>
                      <a:gd name="connsiteX9" fmla="*/ 6096000 w 12192000"/>
                      <a:gd name="connsiteY9" fmla="*/ 0 h 6858000"/>
                      <a:gd name="connsiteX10" fmla="*/ 6773333 w 12192000"/>
                      <a:gd name="connsiteY10" fmla="*/ 0 h 6858000"/>
                      <a:gd name="connsiteX11" fmla="*/ 7694507 w 12192000"/>
                      <a:gd name="connsiteY11" fmla="*/ 0 h 6858000"/>
                      <a:gd name="connsiteX12" fmla="*/ 8249920 w 12192000"/>
                      <a:gd name="connsiteY12" fmla="*/ 0 h 6858000"/>
                      <a:gd name="connsiteX13" fmla="*/ 8805333 w 12192000"/>
                      <a:gd name="connsiteY13" fmla="*/ 0 h 6858000"/>
                      <a:gd name="connsiteX14" fmla="*/ 9604587 w 12192000"/>
                      <a:gd name="connsiteY14" fmla="*/ 0 h 6858000"/>
                      <a:gd name="connsiteX15" fmla="*/ 10160000 w 12192000"/>
                      <a:gd name="connsiteY15" fmla="*/ 0 h 6858000"/>
                      <a:gd name="connsiteX16" fmla="*/ 11081173 w 12192000"/>
                      <a:gd name="connsiteY16" fmla="*/ 0 h 6858000"/>
                      <a:gd name="connsiteX17" fmla="*/ 12192000 w 12192000"/>
                      <a:gd name="connsiteY17" fmla="*/ 0 h 6858000"/>
                      <a:gd name="connsiteX18" fmla="*/ 12192000 w 12192000"/>
                      <a:gd name="connsiteY18" fmla="*/ 685800 h 6858000"/>
                      <a:gd name="connsiteX19" fmla="*/ 12192000 w 12192000"/>
                      <a:gd name="connsiteY19" fmla="*/ 1440180 h 6858000"/>
                      <a:gd name="connsiteX20" fmla="*/ 12192000 w 12192000"/>
                      <a:gd name="connsiteY20" fmla="*/ 1920240 h 6858000"/>
                      <a:gd name="connsiteX21" fmla="*/ 12192000 w 12192000"/>
                      <a:gd name="connsiteY21" fmla="*/ 2468880 h 6858000"/>
                      <a:gd name="connsiteX22" fmla="*/ 12192000 w 12192000"/>
                      <a:gd name="connsiteY22" fmla="*/ 3223260 h 6858000"/>
                      <a:gd name="connsiteX23" fmla="*/ 12192000 w 12192000"/>
                      <a:gd name="connsiteY23" fmla="*/ 3840480 h 6858000"/>
                      <a:gd name="connsiteX24" fmla="*/ 12192000 w 12192000"/>
                      <a:gd name="connsiteY24" fmla="*/ 4389120 h 6858000"/>
                      <a:gd name="connsiteX25" fmla="*/ 12192000 w 12192000"/>
                      <a:gd name="connsiteY25" fmla="*/ 5143500 h 6858000"/>
                      <a:gd name="connsiteX26" fmla="*/ 12192000 w 12192000"/>
                      <a:gd name="connsiteY26" fmla="*/ 5829300 h 6858000"/>
                      <a:gd name="connsiteX27" fmla="*/ 12192000 w 12192000"/>
                      <a:gd name="connsiteY27" fmla="*/ 6858000 h 6858000"/>
                      <a:gd name="connsiteX28" fmla="*/ 11270827 w 12192000"/>
                      <a:gd name="connsiteY28" fmla="*/ 6858000 h 6858000"/>
                      <a:gd name="connsiteX29" fmla="*/ 10471573 w 12192000"/>
                      <a:gd name="connsiteY29" fmla="*/ 6858000 h 6858000"/>
                      <a:gd name="connsiteX30" fmla="*/ 10038080 w 12192000"/>
                      <a:gd name="connsiteY30" fmla="*/ 6858000 h 6858000"/>
                      <a:gd name="connsiteX31" fmla="*/ 9238827 w 12192000"/>
                      <a:gd name="connsiteY31" fmla="*/ 6858000 h 6858000"/>
                      <a:gd name="connsiteX32" fmla="*/ 8927253 w 12192000"/>
                      <a:gd name="connsiteY32" fmla="*/ 6858000 h 6858000"/>
                      <a:gd name="connsiteX33" fmla="*/ 8128000 w 12192000"/>
                      <a:gd name="connsiteY33" fmla="*/ 6858000 h 6858000"/>
                      <a:gd name="connsiteX34" fmla="*/ 7694507 w 12192000"/>
                      <a:gd name="connsiteY34" fmla="*/ 6858000 h 6858000"/>
                      <a:gd name="connsiteX35" fmla="*/ 7382933 w 12192000"/>
                      <a:gd name="connsiteY35" fmla="*/ 6858000 h 6858000"/>
                      <a:gd name="connsiteX36" fmla="*/ 6949440 w 12192000"/>
                      <a:gd name="connsiteY36" fmla="*/ 6858000 h 6858000"/>
                      <a:gd name="connsiteX37" fmla="*/ 6150187 w 12192000"/>
                      <a:gd name="connsiteY37" fmla="*/ 6858000 h 6858000"/>
                      <a:gd name="connsiteX38" fmla="*/ 5716693 w 12192000"/>
                      <a:gd name="connsiteY38" fmla="*/ 6858000 h 6858000"/>
                      <a:gd name="connsiteX39" fmla="*/ 5405120 w 12192000"/>
                      <a:gd name="connsiteY39" fmla="*/ 6858000 h 6858000"/>
                      <a:gd name="connsiteX40" fmla="*/ 4971627 w 12192000"/>
                      <a:gd name="connsiteY40" fmla="*/ 6858000 h 6858000"/>
                      <a:gd name="connsiteX41" fmla="*/ 4416213 w 12192000"/>
                      <a:gd name="connsiteY41" fmla="*/ 6858000 h 6858000"/>
                      <a:gd name="connsiteX42" fmla="*/ 3738880 w 12192000"/>
                      <a:gd name="connsiteY42" fmla="*/ 6858000 h 6858000"/>
                      <a:gd name="connsiteX43" fmla="*/ 3305387 w 12192000"/>
                      <a:gd name="connsiteY43" fmla="*/ 6858000 h 6858000"/>
                      <a:gd name="connsiteX44" fmla="*/ 2384213 w 12192000"/>
                      <a:gd name="connsiteY44" fmla="*/ 6858000 h 6858000"/>
                      <a:gd name="connsiteX45" fmla="*/ 1706880 w 12192000"/>
                      <a:gd name="connsiteY45" fmla="*/ 6858000 h 6858000"/>
                      <a:gd name="connsiteX46" fmla="*/ 785707 w 12192000"/>
                      <a:gd name="connsiteY46" fmla="*/ 6858000 h 6858000"/>
                      <a:gd name="connsiteX47" fmla="*/ 0 w 12192000"/>
                      <a:gd name="connsiteY47" fmla="*/ 6858000 h 6858000"/>
                      <a:gd name="connsiteX48" fmla="*/ 0 w 12192000"/>
                      <a:gd name="connsiteY48" fmla="*/ 6240780 h 6858000"/>
                      <a:gd name="connsiteX49" fmla="*/ 0 w 12192000"/>
                      <a:gd name="connsiteY49" fmla="*/ 5623560 h 6858000"/>
                      <a:gd name="connsiteX50" fmla="*/ 0 w 12192000"/>
                      <a:gd name="connsiteY50" fmla="*/ 4869180 h 6858000"/>
                      <a:gd name="connsiteX51" fmla="*/ 0 w 12192000"/>
                      <a:gd name="connsiteY51" fmla="*/ 4183380 h 6858000"/>
                      <a:gd name="connsiteX52" fmla="*/ 0 w 12192000"/>
                      <a:gd name="connsiteY52" fmla="*/ 3360420 h 6858000"/>
                      <a:gd name="connsiteX53" fmla="*/ 0 w 12192000"/>
                      <a:gd name="connsiteY53" fmla="*/ 2537460 h 6858000"/>
                      <a:gd name="connsiteX54" fmla="*/ 0 w 12192000"/>
                      <a:gd name="connsiteY54" fmla="*/ 1783080 h 6858000"/>
                      <a:gd name="connsiteX55" fmla="*/ 0 w 12192000"/>
                      <a:gd name="connsiteY55" fmla="*/ 1028700 h 6858000"/>
                      <a:gd name="connsiteX56" fmla="*/ 0 w 12192000"/>
                      <a:gd name="connsiteY56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0"/>
                        </a:moveTo>
                        <a:cubicBezTo>
                          <a:pt x="172476" y="-1237"/>
                          <a:pt x="362690" y="-25324"/>
                          <a:pt x="555413" y="0"/>
                        </a:cubicBezTo>
                        <a:cubicBezTo>
                          <a:pt x="748136" y="25324"/>
                          <a:pt x="771955" y="-1228"/>
                          <a:pt x="866987" y="0"/>
                        </a:cubicBezTo>
                        <a:cubicBezTo>
                          <a:pt x="962019" y="1228"/>
                          <a:pt x="1600613" y="23388"/>
                          <a:pt x="1788160" y="0"/>
                        </a:cubicBezTo>
                        <a:cubicBezTo>
                          <a:pt x="1975707" y="-23388"/>
                          <a:pt x="2108729" y="-1887"/>
                          <a:pt x="2343573" y="0"/>
                        </a:cubicBezTo>
                        <a:cubicBezTo>
                          <a:pt x="2578417" y="1887"/>
                          <a:pt x="2752949" y="-24220"/>
                          <a:pt x="2898987" y="0"/>
                        </a:cubicBezTo>
                        <a:cubicBezTo>
                          <a:pt x="3045025" y="24220"/>
                          <a:pt x="3491919" y="21338"/>
                          <a:pt x="3820160" y="0"/>
                        </a:cubicBezTo>
                        <a:cubicBezTo>
                          <a:pt x="4148401" y="-21338"/>
                          <a:pt x="4081710" y="-3640"/>
                          <a:pt x="4253653" y="0"/>
                        </a:cubicBezTo>
                        <a:cubicBezTo>
                          <a:pt x="4425596" y="3640"/>
                          <a:pt x="4811390" y="16743"/>
                          <a:pt x="5174827" y="0"/>
                        </a:cubicBezTo>
                        <a:cubicBezTo>
                          <a:pt x="5538264" y="-16743"/>
                          <a:pt x="5741154" y="19844"/>
                          <a:pt x="6096000" y="0"/>
                        </a:cubicBezTo>
                        <a:cubicBezTo>
                          <a:pt x="6450846" y="-19844"/>
                          <a:pt x="6619865" y="-29521"/>
                          <a:pt x="6773333" y="0"/>
                        </a:cubicBezTo>
                        <a:cubicBezTo>
                          <a:pt x="6926801" y="29521"/>
                          <a:pt x="7451435" y="28560"/>
                          <a:pt x="7694507" y="0"/>
                        </a:cubicBezTo>
                        <a:cubicBezTo>
                          <a:pt x="7937579" y="-28560"/>
                          <a:pt x="8048651" y="20071"/>
                          <a:pt x="8249920" y="0"/>
                        </a:cubicBezTo>
                        <a:cubicBezTo>
                          <a:pt x="8451189" y="-20071"/>
                          <a:pt x="8573630" y="25711"/>
                          <a:pt x="8805333" y="0"/>
                        </a:cubicBezTo>
                        <a:cubicBezTo>
                          <a:pt x="9037036" y="-25711"/>
                          <a:pt x="9234701" y="-9987"/>
                          <a:pt x="9604587" y="0"/>
                        </a:cubicBezTo>
                        <a:cubicBezTo>
                          <a:pt x="9974473" y="9987"/>
                          <a:pt x="9998347" y="7806"/>
                          <a:pt x="10160000" y="0"/>
                        </a:cubicBezTo>
                        <a:cubicBezTo>
                          <a:pt x="10321653" y="-7806"/>
                          <a:pt x="10669739" y="-24619"/>
                          <a:pt x="11081173" y="0"/>
                        </a:cubicBezTo>
                        <a:cubicBezTo>
                          <a:pt x="11492607" y="24619"/>
                          <a:pt x="11649370" y="3326"/>
                          <a:pt x="12192000" y="0"/>
                        </a:cubicBezTo>
                        <a:cubicBezTo>
                          <a:pt x="12183650" y="187194"/>
                          <a:pt x="12185901" y="373731"/>
                          <a:pt x="12192000" y="685800"/>
                        </a:cubicBezTo>
                        <a:cubicBezTo>
                          <a:pt x="12198099" y="997869"/>
                          <a:pt x="12202245" y="1261315"/>
                          <a:pt x="12192000" y="1440180"/>
                        </a:cubicBezTo>
                        <a:cubicBezTo>
                          <a:pt x="12181755" y="1619045"/>
                          <a:pt x="12210722" y="1689037"/>
                          <a:pt x="12192000" y="1920240"/>
                        </a:cubicBezTo>
                        <a:cubicBezTo>
                          <a:pt x="12173278" y="2151443"/>
                          <a:pt x="12165787" y="2225200"/>
                          <a:pt x="12192000" y="2468880"/>
                        </a:cubicBezTo>
                        <a:cubicBezTo>
                          <a:pt x="12218213" y="2712560"/>
                          <a:pt x="12156234" y="2907533"/>
                          <a:pt x="12192000" y="3223260"/>
                        </a:cubicBezTo>
                        <a:cubicBezTo>
                          <a:pt x="12227766" y="3538987"/>
                          <a:pt x="12220532" y="3706391"/>
                          <a:pt x="12192000" y="3840480"/>
                        </a:cubicBezTo>
                        <a:cubicBezTo>
                          <a:pt x="12163468" y="3974569"/>
                          <a:pt x="12182895" y="4227469"/>
                          <a:pt x="12192000" y="4389120"/>
                        </a:cubicBezTo>
                        <a:cubicBezTo>
                          <a:pt x="12201105" y="4550771"/>
                          <a:pt x="12217197" y="4982174"/>
                          <a:pt x="12192000" y="5143500"/>
                        </a:cubicBezTo>
                        <a:cubicBezTo>
                          <a:pt x="12166803" y="5304826"/>
                          <a:pt x="12207486" y="5569098"/>
                          <a:pt x="12192000" y="5829300"/>
                        </a:cubicBezTo>
                        <a:cubicBezTo>
                          <a:pt x="12176514" y="6089502"/>
                          <a:pt x="12155856" y="6426803"/>
                          <a:pt x="12192000" y="6858000"/>
                        </a:cubicBezTo>
                        <a:cubicBezTo>
                          <a:pt x="11976788" y="6828022"/>
                          <a:pt x="11619195" y="6869440"/>
                          <a:pt x="11270827" y="6858000"/>
                        </a:cubicBezTo>
                        <a:cubicBezTo>
                          <a:pt x="10922459" y="6846560"/>
                          <a:pt x="10696308" y="6853495"/>
                          <a:pt x="10471573" y="6858000"/>
                        </a:cubicBezTo>
                        <a:cubicBezTo>
                          <a:pt x="10246838" y="6862505"/>
                          <a:pt x="10150744" y="6866516"/>
                          <a:pt x="10038080" y="6858000"/>
                        </a:cubicBezTo>
                        <a:cubicBezTo>
                          <a:pt x="9925416" y="6849484"/>
                          <a:pt x="9536915" y="6887847"/>
                          <a:pt x="9238827" y="6858000"/>
                        </a:cubicBezTo>
                        <a:cubicBezTo>
                          <a:pt x="8940739" y="6828153"/>
                          <a:pt x="9034329" y="6857309"/>
                          <a:pt x="8927253" y="6858000"/>
                        </a:cubicBezTo>
                        <a:cubicBezTo>
                          <a:pt x="8820177" y="6858691"/>
                          <a:pt x="8510534" y="6855974"/>
                          <a:pt x="8128000" y="6858000"/>
                        </a:cubicBezTo>
                        <a:cubicBezTo>
                          <a:pt x="7745466" y="6860026"/>
                          <a:pt x="7868007" y="6864541"/>
                          <a:pt x="7694507" y="6858000"/>
                        </a:cubicBezTo>
                        <a:cubicBezTo>
                          <a:pt x="7521007" y="6851459"/>
                          <a:pt x="7501822" y="6848088"/>
                          <a:pt x="7382933" y="6858000"/>
                        </a:cubicBezTo>
                        <a:cubicBezTo>
                          <a:pt x="7264044" y="6867912"/>
                          <a:pt x="7101363" y="6853022"/>
                          <a:pt x="6949440" y="6858000"/>
                        </a:cubicBezTo>
                        <a:cubicBezTo>
                          <a:pt x="6797517" y="6862978"/>
                          <a:pt x="6335346" y="6865521"/>
                          <a:pt x="6150187" y="6858000"/>
                        </a:cubicBezTo>
                        <a:cubicBezTo>
                          <a:pt x="5965028" y="6850479"/>
                          <a:pt x="5909649" y="6853246"/>
                          <a:pt x="5716693" y="6858000"/>
                        </a:cubicBezTo>
                        <a:cubicBezTo>
                          <a:pt x="5523737" y="6862754"/>
                          <a:pt x="5522280" y="6857436"/>
                          <a:pt x="5405120" y="6858000"/>
                        </a:cubicBezTo>
                        <a:cubicBezTo>
                          <a:pt x="5287960" y="6858564"/>
                          <a:pt x="5121672" y="6846319"/>
                          <a:pt x="4971627" y="6858000"/>
                        </a:cubicBezTo>
                        <a:cubicBezTo>
                          <a:pt x="4821582" y="6869681"/>
                          <a:pt x="4647709" y="6870771"/>
                          <a:pt x="4416213" y="6858000"/>
                        </a:cubicBezTo>
                        <a:cubicBezTo>
                          <a:pt x="4184717" y="6845229"/>
                          <a:pt x="4056779" y="6859739"/>
                          <a:pt x="3738880" y="6858000"/>
                        </a:cubicBezTo>
                        <a:cubicBezTo>
                          <a:pt x="3420981" y="6856261"/>
                          <a:pt x="3476560" y="6841078"/>
                          <a:pt x="3305387" y="6858000"/>
                        </a:cubicBezTo>
                        <a:cubicBezTo>
                          <a:pt x="3134214" y="6874922"/>
                          <a:pt x="2666035" y="6857112"/>
                          <a:pt x="2384213" y="6858000"/>
                        </a:cubicBezTo>
                        <a:cubicBezTo>
                          <a:pt x="2102391" y="6858888"/>
                          <a:pt x="1992506" y="6830477"/>
                          <a:pt x="1706880" y="6858000"/>
                        </a:cubicBezTo>
                        <a:cubicBezTo>
                          <a:pt x="1421254" y="6885523"/>
                          <a:pt x="1217610" y="6882687"/>
                          <a:pt x="785707" y="6858000"/>
                        </a:cubicBezTo>
                        <a:cubicBezTo>
                          <a:pt x="353804" y="6833313"/>
                          <a:pt x="324881" y="6852864"/>
                          <a:pt x="0" y="6858000"/>
                        </a:cubicBezTo>
                        <a:cubicBezTo>
                          <a:pt x="-25416" y="6604625"/>
                          <a:pt x="12215" y="6471402"/>
                          <a:pt x="0" y="6240780"/>
                        </a:cubicBezTo>
                        <a:cubicBezTo>
                          <a:pt x="-12215" y="6010158"/>
                          <a:pt x="-25747" y="5845582"/>
                          <a:pt x="0" y="5623560"/>
                        </a:cubicBezTo>
                        <a:cubicBezTo>
                          <a:pt x="25747" y="5401538"/>
                          <a:pt x="4740" y="5121515"/>
                          <a:pt x="0" y="4869180"/>
                        </a:cubicBezTo>
                        <a:cubicBezTo>
                          <a:pt x="-4740" y="4616845"/>
                          <a:pt x="-15092" y="4326080"/>
                          <a:pt x="0" y="4183380"/>
                        </a:cubicBezTo>
                        <a:cubicBezTo>
                          <a:pt x="15092" y="4040680"/>
                          <a:pt x="15628" y="3714746"/>
                          <a:pt x="0" y="3360420"/>
                        </a:cubicBezTo>
                        <a:cubicBezTo>
                          <a:pt x="-15628" y="3006094"/>
                          <a:pt x="34876" y="2744385"/>
                          <a:pt x="0" y="2537460"/>
                        </a:cubicBezTo>
                        <a:cubicBezTo>
                          <a:pt x="-34876" y="2330535"/>
                          <a:pt x="20558" y="2017328"/>
                          <a:pt x="0" y="1783080"/>
                        </a:cubicBezTo>
                        <a:cubicBezTo>
                          <a:pt x="-20558" y="1548832"/>
                          <a:pt x="-36462" y="1327547"/>
                          <a:pt x="0" y="1028700"/>
                        </a:cubicBezTo>
                        <a:cubicBezTo>
                          <a:pt x="36462" y="729853"/>
                          <a:pt x="39997" y="3259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02A3B9A0-2FD6-4E1C-9B92-326A81EC53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493" y="3053322"/>
            <a:ext cx="8130914" cy="990217"/>
          </a:xfrm>
          <a:prstGeom prst="rect">
            <a:avLst/>
          </a:prstGeom>
          <a:noFill/>
        </p:spPr>
        <p:txBody>
          <a:bodyPr wrap="square" lIns="0" tIns="216000" rIns="216000" bIns="216000" anchor="b" anchorCtr="0">
            <a:spAutoFit/>
          </a:bodyPr>
          <a:lstStyle>
            <a:lvl1pPr algn="l">
              <a:defRPr sz="4400" b="1" kern="0" baseline="0"/>
            </a:lvl1pPr>
          </a:lstStyle>
          <a:p>
            <a:r>
              <a:rPr kumimoji="0" lang="sv-SE" sz="4000" b="1" i="0" u="none" strike="noStrike" kern="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"/>
                <a:ea typeface="+mj-ea"/>
                <a:cs typeface="+mj-cs"/>
              </a:rPr>
              <a:t>Skriv in din rubrik</a:t>
            </a:r>
            <a:endParaRPr lang="sv-SE" dirty="0"/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7FA1EEE9-6258-420A-8467-4033A8DAC5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492" y="4314488"/>
            <a:ext cx="8130915" cy="869623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en 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90948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9DC3371A-AE69-4039-B254-840D313710CA}"/>
              </a:ext>
            </a:extLst>
          </p:cNvPr>
          <p:cNvSpPr/>
          <p:nvPr userDrawn="1"/>
        </p:nvSpPr>
        <p:spPr>
          <a:xfrm>
            <a:off x="1" y="1"/>
            <a:ext cx="9833197" cy="4057086"/>
          </a:xfrm>
          <a:custGeom>
            <a:avLst/>
            <a:gdLst>
              <a:gd name="connsiteX0" fmla="*/ 0 w 9833197"/>
              <a:gd name="connsiteY0" fmla="*/ 0 h 4057086"/>
              <a:gd name="connsiteX1" fmla="*/ 9833197 w 9833197"/>
              <a:gd name="connsiteY1" fmla="*/ 0 h 4057086"/>
              <a:gd name="connsiteX2" fmla="*/ 9833197 w 9833197"/>
              <a:gd name="connsiteY2" fmla="*/ 2858705 h 4057086"/>
              <a:gd name="connsiteX3" fmla="*/ 8634816 w 9833197"/>
              <a:gd name="connsiteY3" fmla="*/ 4057086 h 4057086"/>
              <a:gd name="connsiteX4" fmla="*/ 0 w 9833197"/>
              <a:gd name="connsiteY4" fmla="*/ 4057086 h 405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197" h="4057086">
                <a:moveTo>
                  <a:pt x="0" y="0"/>
                </a:moveTo>
                <a:lnTo>
                  <a:pt x="9833197" y="0"/>
                </a:lnTo>
                <a:lnTo>
                  <a:pt x="9833197" y="2858705"/>
                </a:lnTo>
                <a:cubicBezTo>
                  <a:pt x="9833197" y="3520553"/>
                  <a:pt x="9296664" y="4057086"/>
                  <a:pt x="8634816" y="4057086"/>
                </a:cubicBezTo>
                <a:lnTo>
                  <a:pt x="0" y="4057086"/>
                </a:lnTo>
                <a:close/>
              </a:path>
            </a:pathLst>
          </a:custGeom>
          <a:solidFill>
            <a:srgbClr val="43A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8" name="Rektangel: ett hörn rundat 7">
            <a:extLst>
              <a:ext uri="{FF2B5EF4-FFF2-40B4-BE49-F238E27FC236}">
                <a16:creationId xmlns:a16="http://schemas.microsoft.com/office/drawing/2014/main" id="{FA731089-464E-4711-8A53-7235FCBC32A8}"/>
              </a:ext>
            </a:extLst>
          </p:cNvPr>
          <p:cNvSpPr/>
          <p:nvPr userDrawn="1"/>
        </p:nvSpPr>
        <p:spPr>
          <a:xfrm rot="10800000">
            <a:off x="10601914" y="66772"/>
            <a:ext cx="1523999" cy="625033"/>
          </a:xfrm>
          <a:prstGeom prst="round1Rect">
            <a:avLst>
              <a:gd name="adj" fmla="val 422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632075AB-880C-4157-9759-DC5A2A0CD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87" y="184930"/>
            <a:ext cx="1251240" cy="409981"/>
          </a:xfrm>
          <a:prstGeom prst="rect">
            <a:avLst/>
          </a:prstGeom>
        </p:spPr>
      </p:pic>
      <p:sp>
        <p:nvSpPr>
          <p:cNvPr id="28" name="Platshållare för text 26">
            <a:extLst>
              <a:ext uri="{FF2B5EF4-FFF2-40B4-BE49-F238E27FC236}">
                <a16:creationId xmlns:a16="http://schemas.microsoft.com/office/drawing/2014/main" id="{3B3A3A56-B668-4693-B63D-50CDC03A2E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492" y="5708590"/>
            <a:ext cx="7815069" cy="6249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200" spc="0"/>
            </a:lvl1pPr>
          </a:lstStyle>
          <a:p>
            <a:pPr lvl="0"/>
            <a:r>
              <a:rPr lang="sv-SE" dirty="0"/>
              <a:t>Skriv in eventuella kontaktuppgifter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243834D-6E86-4BDF-8C82-531C020281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0 h 6858000"/>
                      <a:gd name="connsiteX1" fmla="*/ 555413 w 12192000"/>
                      <a:gd name="connsiteY1" fmla="*/ 0 h 6858000"/>
                      <a:gd name="connsiteX2" fmla="*/ 866987 w 12192000"/>
                      <a:gd name="connsiteY2" fmla="*/ 0 h 6858000"/>
                      <a:gd name="connsiteX3" fmla="*/ 1788160 w 12192000"/>
                      <a:gd name="connsiteY3" fmla="*/ 0 h 6858000"/>
                      <a:gd name="connsiteX4" fmla="*/ 2343573 w 12192000"/>
                      <a:gd name="connsiteY4" fmla="*/ 0 h 6858000"/>
                      <a:gd name="connsiteX5" fmla="*/ 2898987 w 12192000"/>
                      <a:gd name="connsiteY5" fmla="*/ 0 h 6858000"/>
                      <a:gd name="connsiteX6" fmla="*/ 3820160 w 12192000"/>
                      <a:gd name="connsiteY6" fmla="*/ 0 h 6858000"/>
                      <a:gd name="connsiteX7" fmla="*/ 4253653 w 12192000"/>
                      <a:gd name="connsiteY7" fmla="*/ 0 h 6858000"/>
                      <a:gd name="connsiteX8" fmla="*/ 5174827 w 12192000"/>
                      <a:gd name="connsiteY8" fmla="*/ 0 h 6858000"/>
                      <a:gd name="connsiteX9" fmla="*/ 6096000 w 12192000"/>
                      <a:gd name="connsiteY9" fmla="*/ 0 h 6858000"/>
                      <a:gd name="connsiteX10" fmla="*/ 6773333 w 12192000"/>
                      <a:gd name="connsiteY10" fmla="*/ 0 h 6858000"/>
                      <a:gd name="connsiteX11" fmla="*/ 7694507 w 12192000"/>
                      <a:gd name="connsiteY11" fmla="*/ 0 h 6858000"/>
                      <a:gd name="connsiteX12" fmla="*/ 8249920 w 12192000"/>
                      <a:gd name="connsiteY12" fmla="*/ 0 h 6858000"/>
                      <a:gd name="connsiteX13" fmla="*/ 8805333 w 12192000"/>
                      <a:gd name="connsiteY13" fmla="*/ 0 h 6858000"/>
                      <a:gd name="connsiteX14" fmla="*/ 9604587 w 12192000"/>
                      <a:gd name="connsiteY14" fmla="*/ 0 h 6858000"/>
                      <a:gd name="connsiteX15" fmla="*/ 10160000 w 12192000"/>
                      <a:gd name="connsiteY15" fmla="*/ 0 h 6858000"/>
                      <a:gd name="connsiteX16" fmla="*/ 11081173 w 12192000"/>
                      <a:gd name="connsiteY16" fmla="*/ 0 h 6858000"/>
                      <a:gd name="connsiteX17" fmla="*/ 12192000 w 12192000"/>
                      <a:gd name="connsiteY17" fmla="*/ 0 h 6858000"/>
                      <a:gd name="connsiteX18" fmla="*/ 12192000 w 12192000"/>
                      <a:gd name="connsiteY18" fmla="*/ 685800 h 6858000"/>
                      <a:gd name="connsiteX19" fmla="*/ 12192000 w 12192000"/>
                      <a:gd name="connsiteY19" fmla="*/ 1440180 h 6858000"/>
                      <a:gd name="connsiteX20" fmla="*/ 12192000 w 12192000"/>
                      <a:gd name="connsiteY20" fmla="*/ 1920240 h 6858000"/>
                      <a:gd name="connsiteX21" fmla="*/ 12192000 w 12192000"/>
                      <a:gd name="connsiteY21" fmla="*/ 2468880 h 6858000"/>
                      <a:gd name="connsiteX22" fmla="*/ 12192000 w 12192000"/>
                      <a:gd name="connsiteY22" fmla="*/ 3223260 h 6858000"/>
                      <a:gd name="connsiteX23" fmla="*/ 12192000 w 12192000"/>
                      <a:gd name="connsiteY23" fmla="*/ 3840480 h 6858000"/>
                      <a:gd name="connsiteX24" fmla="*/ 12192000 w 12192000"/>
                      <a:gd name="connsiteY24" fmla="*/ 4389120 h 6858000"/>
                      <a:gd name="connsiteX25" fmla="*/ 12192000 w 12192000"/>
                      <a:gd name="connsiteY25" fmla="*/ 5143500 h 6858000"/>
                      <a:gd name="connsiteX26" fmla="*/ 12192000 w 12192000"/>
                      <a:gd name="connsiteY26" fmla="*/ 5829300 h 6858000"/>
                      <a:gd name="connsiteX27" fmla="*/ 12192000 w 12192000"/>
                      <a:gd name="connsiteY27" fmla="*/ 6858000 h 6858000"/>
                      <a:gd name="connsiteX28" fmla="*/ 11270827 w 12192000"/>
                      <a:gd name="connsiteY28" fmla="*/ 6858000 h 6858000"/>
                      <a:gd name="connsiteX29" fmla="*/ 10471573 w 12192000"/>
                      <a:gd name="connsiteY29" fmla="*/ 6858000 h 6858000"/>
                      <a:gd name="connsiteX30" fmla="*/ 10038080 w 12192000"/>
                      <a:gd name="connsiteY30" fmla="*/ 6858000 h 6858000"/>
                      <a:gd name="connsiteX31" fmla="*/ 9238827 w 12192000"/>
                      <a:gd name="connsiteY31" fmla="*/ 6858000 h 6858000"/>
                      <a:gd name="connsiteX32" fmla="*/ 8927253 w 12192000"/>
                      <a:gd name="connsiteY32" fmla="*/ 6858000 h 6858000"/>
                      <a:gd name="connsiteX33" fmla="*/ 8128000 w 12192000"/>
                      <a:gd name="connsiteY33" fmla="*/ 6858000 h 6858000"/>
                      <a:gd name="connsiteX34" fmla="*/ 7694507 w 12192000"/>
                      <a:gd name="connsiteY34" fmla="*/ 6858000 h 6858000"/>
                      <a:gd name="connsiteX35" fmla="*/ 7382933 w 12192000"/>
                      <a:gd name="connsiteY35" fmla="*/ 6858000 h 6858000"/>
                      <a:gd name="connsiteX36" fmla="*/ 6949440 w 12192000"/>
                      <a:gd name="connsiteY36" fmla="*/ 6858000 h 6858000"/>
                      <a:gd name="connsiteX37" fmla="*/ 6150187 w 12192000"/>
                      <a:gd name="connsiteY37" fmla="*/ 6858000 h 6858000"/>
                      <a:gd name="connsiteX38" fmla="*/ 5716693 w 12192000"/>
                      <a:gd name="connsiteY38" fmla="*/ 6858000 h 6858000"/>
                      <a:gd name="connsiteX39" fmla="*/ 5405120 w 12192000"/>
                      <a:gd name="connsiteY39" fmla="*/ 6858000 h 6858000"/>
                      <a:gd name="connsiteX40" fmla="*/ 4971627 w 12192000"/>
                      <a:gd name="connsiteY40" fmla="*/ 6858000 h 6858000"/>
                      <a:gd name="connsiteX41" fmla="*/ 4416213 w 12192000"/>
                      <a:gd name="connsiteY41" fmla="*/ 6858000 h 6858000"/>
                      <a:gd name="connsiteX42" fmla="*/ 3738880 w 12192000"/>
                      <a:gd name="connsiteY42" fmla="*/ 6858000 h 6858000"/>
                      <a:gd name="connsiteX43" fmla="*/ 3305387 w 12192000"/>
                      <a:gd name="connsiteY43" fmla="*/ 6858000 h 6858000"/>
                      <a:gd name="connsiteX44" fmla="*/ 2384213 w 12192000"/>
                      <a:gd name="connsiteY44" fmla="*/ 6858000 h 6858000"/>
                      <a:gd name="connsiteX45" fmla="*/ 1706880 w 12192000"/>
                      <a:gd name="connsiteY45" fmla="*/ 6858000 h 6858000"/>
                      <a:gd name="connsiteX46" fmla="*/ 785707 w 12192000"/>
                      <a:gd name="connsiteY46" fmla="*/ 6858000 h 6858000"/>
                      <a:gd name="connsiteX47" fmla="*/ 0 w 12192000"/>
                      <a:gd name="connsiteY47" fmla="*/ 6858000 h 6858000"/>
                      <a:gd name="connsiteX48" fmla="*/ 0 w 12192000"/>
                      <a:gd name="connsiteY48" fmla="*/ 6240780 h 6858000"/>
                      <a:gd name="connsiteX49" fmla="*/ 0 w 12192000"/>
                      <a:gd name="connsiteY49" fmla="*/ 5623560 h 6858000"/>
                      <a:gd name="connsiteX50" fmla="*/ 0 w 12192000"/>
                      <a:gd name="connsiteY50" fmla="*/ 4869180 h 6858000"/>
                      <a:gd name="connsiteX51" fmla="*/ 0 w 12192000"/>
                      <a:gd name="connsiteY51" fmla="*/ 4183380 h 6858000"/>
                      <a:gd name="connsiteX52" fmla="*/ 0 w 12192000"/>
                      <a:gd name="connsiteY52" fmla="*/ 3360420 h 6858000"/>
                      <a:gd name="connsiteX53" fmla="*/ 0 w 12192000"/>
                      <a:gd name="connsiteY53" fmla="*/ 2537460 h 6858000"/>
                      <a:gd name="connsiteX54" fmla="*/ 0 w 12192000"/>
                      <a:gd name="connsiteY54" fmla="*/ 1783080 h 6858000"/>
                      <a:gd name="connsiteX55" fmla="*/ 0 w 12192000"/>
                      <a:gd name="connsiteY55" fmla="*/ 1028700 h 6858000"/>
                      <a:gd name="connsiteX56" fmla="*/ 0 w 12192000"/>
                      <a:gd name="connsiteY56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0"/>
                        </a:moveTo>
                        <a:cubicBezTo>
                          <a:pt x="172476" y="-1237"/>
                          <a:pt x="362690" y="-25324"/>
                          <a:pt x="555413" y="0"/>
                        </a:cubicBezTo>
                        <a:cubicBezTo>
                          <a:pt x="748136" y="25324"/>
                          <a:pt x="771955" y="-1228"/>
                          <a:pt x="866987" y="0"/>
                        </a:cubicBezTo>
                        <a:cubicBezTo>
                          <a:pt x="962019" y="1228"/>
                          <a:pt x="1600613" y="23388"/>
                          <a:pt x="1788160" y="0"/>
                        </a:cubicBezTo>
                        <a:cubicBezTo>
                          <a:pt x="1975707" y="-23388"/>
                          <a:pt x="2108729" y="-1887"/>
                          <a:pt x="2343573" y="0"/>
                        </a:cubicBezTo>
                        <a:cubicBezTo>
                          <a:pt x="2578417" y="1887"/>
                          <a:pt x="2752949" y="-24220"/>
                          <a:pt x="2898987" y="0"/>
                        </a:cubicBezTo>
                        <a:cubicBezTo>
                          <a:pt x="3045025" y="24220"/>
                          <a:pt x="3491919" y="21338"/>
                          <a:pt x="3820160" y="0"/>
                        </a:cubicBezTo>
                        <a:cubicBezTo>
                          <a:pt x="4148401" y="-21338"/>
                          <a:pt x="4081710" y="-3640"/>
                          <a:pt x="4253653" y="0"/>
                        </a:cubicBezTo>
                        <a:cubicBezTo>
                          <a:pt x="4425596" y="3640"/>
                          <a:pt x="4811390" y="16743"/>
                          <a:pt x="5174827" y="0"/>
                        </a:cubicBezTo>
                        <a:cubicBezTo>
                          <a:pt x="5538264" y="-16743"/>
                          <a:pt x="5741154" y="19844"/>
                          <a:pt x="6096000" y="0"/>
                        </a:cubicBezTo>
                        <a:cubicBezTo>
                          <a:pt x="6450846" y="-19844"/>
                          <a:pt x="6619865" y="-29521"/>
                          <a:pt x="6773333" y="0"/>
                        </a:cubicBezTo>
                        <a:cubicBezTo>
                          <a:pt x="6926801" y="29521"/>
                          <a:pt x="7451435" y="28560"/>
                          <a:pt x="7694507" y="0"/>
                        </a:cubicBezTo>
                        <a:cubicBezTo>
                          <a:pt x="7937579" y="-28560"/>
                          <a:pt x="8048651" y="20071"/>
                          <a:pt x="8249920" y="0"/>
                        </a:cubicBezTo>
                        <a:cubicBezTo>
                          <a:pt x="8451189" y="-20071"/>
                          <a:pt x="8573630" y="25711"/>
                          <a:pt x="8805333" y="0"/>
                        </a:cubicBezTo>
                        <a:cubicBezTo>
                          <a:pt x="9037036" y="-25711"/>
                          <a:pt x="9234701" y="-9987"/>
                          <a:pt x="9604587" y="0"/>
                        </a:cubicBezTo>
                        <a:cubicBezTo>
                          <a:pt x="9974473" y="9987"/>
                          <a:pt x="9998347" y="7806"/>
                          <a:pt x="10160000" y="0"/>
                        </a:cubicBezTo>
                        <a:cubicBezTo>
                          <a:pt x="10321653" y="-7806"/>
                          <a:pt x="10669739" y="-24619"/>
                          <a:pt x="11081173" y="0"/>
                        </a:cubicBezTo>
                        <a:cubicBezTo>
                          <a:pt x="11492607" y="24619"/>
                          <a:pt x="11649370" y="3326"/>
                          <a:pt x="12192000" y="0"/>
                        </a:cubicBezTo>
                        <a:cubicBezTo>
                          <a:pt x="12183650" y="187194"/>
                          <a:pt x="12185901" y="373731"/>
                          <a:pt x="12192000" y="685800"/>
                        </a:cubicBezTo>
                        <a:cubicBezTo>
                          <a:pt x="12198099" y="997869"/>
                          <a:pt x="12202245" y="1261315"/>
                          <a:pt x="12192000" y="1440180"/>
                        </a:cubicBezTo>
                        <a:cubicBezTo>
                          <a:pt x="12181755" y="1619045"/>
                          <a:pt x="12210722" y="1689037"/>
                          <a:pt x="12192000" y="1920240"/>
                        </a:cubicBezTo>
                        <a:cubicBezTo>
                          <a:pt x="12173278" y="2151443"/>
                          <a:pt x="12165787" y="2225200"/>
                          <a:pt x="12192000" y="2468880"/>
                        </a:cubicBezTo>
                        <a:cubicBezTo>
                          <a:pt x="12218213" y="2712560"/>
                          <a:pt x="12156234" y="2907533"/>
                          <a:pt x="12192000" y="3223260"/>
                        </a:cubicBezTo>
                        <a:cubicBezTo>
                          <a:pt x="12227766" y="3538987"/>
                          <a:pt x="12220532" y="3706391"/>
                          <a:pt x="12192000" y="3840480"/>
                        </a:cubicBezTo>
                        <a:cubicBezTo>
                          <a:pt x="12163468" y="3974569"/>
                          <a:pt x="12182895" y="4227469"/>
                          <a:pt x="12192000" y="4389120"/>
                        </a:cubicBezTo>
                        <a:cubicBezTo>
                          <a:pt x="12201105" y="4550771"/>
                          <a:pt x="12217197" y="4982174"/>
                          <a:pt x="12192000" y="5143500"/>
                        </a:cubicBezTo>
                        <a:cubicBezTo>
                          <a:pt x="12166803" y="5304826"/>
                          <a:pt x="12207486" y="5569098"/>
                          <a:pt x="12192000" y="5829300"/>
                        </a:cubicBezTo>
                        <a:cubicBezTo>
                          <a:pt x="12176514" y="6089502"/>
                          <a:pt x="12155856" y="6426803"/>
                          <a:pt x="12192000" y="6858000"/>
                        </a:cubicBezTo>
                        <a:cubicBezTo>
                          <a:pt x="11976788" y="6828022"/>
                          <a:pt x="11619195" y="6869440"/>
                          <a:pt x="11270827" y="6858000"/>
                        </a:cubicBezTo>
                        <a:cubicBezTo>
                          <a:pt x="10922459" y="6846560"/>
                          <a:pt x="10696308" y="6853495"/>
                          <a:pt x="10471573" y="6858000"/>
                        </a:cubicBezTo>
                        <a:cubicBezTo>
                          <a:pt x="10246838" y="6862505"/>
                          <a:pt x="10150744" y="6866516"/>
                          <a:pt x="10038080" y="6858000"/>
                        </a:cubicBezTo>
                        <a:cubicBezTo>
                          <a:pt x="9925416" y="6849484"/>
                          <a:pt x="9536915" y="6887847"/>
                          <a:pt x="9238827" y="6858000"/>
                        </a:cubicBezTo>
                        <a:cubicBezTo>
                          <a:pt x="8940739" y="6828153"/>
                          <a:pt x="9034329" y="6857309"/>
                          <a:pt x="8927253" y="6858000"/>
                        </a:cubicBezTo>
                        <a:cubicBezTo>
                          <a:pt x="8820177" y="6858691"/>
                          <a:pt x="8510534" y="6855974"/>
                          <a:pt x="8128000" y="6858000"/>
                        </a:cubicBezTo>
                        <a:cubicBezTo>
                          <a:pt x="7745466" y="6860026"/>
                          <a:pt x="7868007" y="6864541"/>
                          <a:pt x="7694507" y="6858000"/>
                        </a:cubicBezTo>
                        <a:cubicBezTo>
                          <a:pt x="7521007" y="6851459"/>
                          <a:pt x="7501822" y="6848088"/>
                          <a:pt x="7382933" y="6858000"/>
                        </a:cubicBezTo>
                        <a:cubicBezTo>
                          <a:pt x="7264044" y="6867912"/>
                          <a:pt x="7101363" y="6853022"/>
                          <a:pt x="6949440" y="6858000"/>
                        </a:cubicBezTo>
                        <a:cubicBezTo>
                          <a:pt x="6797517" y="6862978"/>
                          <a:pt x="6335346" y="6865521"/>
                          <a:pt x="6150187" y="6858000"/>
                        </a:cubicBezTo>
                        <a:cubicBezTo>
                          <a:pt x="5965028" y="6850479"/>
                          <a:pt x="5909649" y="6853246"/>
                          <a:pt x="5716693" y="6858000"/>
                        </a:cubicBezTo>
                        <a:cubicBezTo>
                          <a:pt x="5523737" y="6862754"/>
                          <a:pt x="5522280" y="6857436"/>
                          <a:pt x="5405120" y="6858000"/>
                        </a:cubicBezTo>
                        <a:cubicBezTo>
                          <a:pt x="5287960" y="6858564"/>
                          <a:pt x="5121672" y="6846319"/>
                          <a:pt x="4971627" y="6858000"/>
                        </a:cubicBezTo>
                        <a:cubicBezTo>
                          <a:pt x="4821582" y="6869681"/>
                          <a:pt x="4647709" y="6870771"/>
                          <a:pt x="4416213" y="6858000"/>
                        </a:cubicBezTo>
                        <a:cubicBezTo>
                          <a:pt x="4184717" y="6845229"/>
                          <a:pt x="4056779" y="6859739"/>
                          <a:pt x="3738880" y="6858000"/>
                        </a:cubicBezTo>
                        <a:cubicBezTo>
                          <a:pt x="3420981" y="6856261"/>
                          <a:pt x="3476560" y="6841078"/>
                          <a:pt x="3305387" y="6858000"/>
                        </a:cubicBezTo>
                        <a:cubicBezTo>
                          <a:pt x="3134214" y="6874922"/>
                          <a:pt x="2666035" y="6857112"/>
                          <a:pt x="2384213" y="6858000"/>
                        </a:cubicBezTo>
                        <a:cubicBezTo>
                          <a:pt x="2102391" y="6858888"/>
                          <a:pt x="1992506" y="6830477"/>
                          <a:pt x="1706880" y="6858000"/>
                        </a:cubicBezTo>
                        <a:cubicBezTo>
                          <a:pt x="1421254" y="6885523"/>
                          <a:pt x="1217610" y="6882687"/>
                          <a:pt x="785707" y="6858000"/>
                        </a:cubicBezTo>
                        <a:cubicBezTo>
                          <a:pt x="353804" y="6833313"/>
                          <a:pt x="324881" y="6852864"/>
                          <a:pt x="0" y="6858000"/>
                        </a:cubicBezTo>
                        <a:cubicBezTo>
                          <a:pt x="-25416" y="6604625"/>
                          <a:pt x="12215" y="6471402"/>
                          <a:pt x="0" y="6240780"/>
                        </a:cubicBezTo>
                        <a:cubicBezTo>
                          <a:pt x="-12215" y="6010158"/>
                          <a:pt x="-25747" y="5845582"/>
                          <a:pt x="0" y="5623560"/>
                        </a:cubicBezTo>
                        <a:cubicBezTo>
                          <a:pt x="25747" y="5401538"/>
                          <a:pt x="4740" y="5121515"/>
                          <a:pt x="0" y="4869180"/>
                        </a:cubicBezTo>
                        <a:cubicBezTo>
                          <a:pt x="-4740" y="4616845"/>
                          <a:pt x="-15092" y="4326080"/>
                          <a:pt x="0" y="4183380"/>
                        </a:cubicBezTo>
                        <a:cubicBezTo>
                          <a:pt x="15092" y="4040680"/>
                          <a:pt x="15628" y="3714746"/>
                          <a:pt x="0" y="3360420"/>
                        </a:cubicBezTo>
                        <a:cubicBezTo>
                          <a:pt x="-15628" y="3006094"/>
                          <a:pt x="34876" y="2744385"/>
                          <a:pt x="0" y="2537460"/>
                        </a:cubicBezTo>
                        <a:cubicBezTo>
                          <a:pt x="-34876" y="2330535"/>
                          <a:pt x="20558" y="2017328"/>
                          <a:pt x="0" y="1783080"/>
                        </a:cubicBezTo>
                        <a:cubicBezTo>
                          <a:pt x="-20558" y="1548832"/>
                          <a:pt x="-36462" y="1327547"/>
                          <a:pt x="0" y="1028700"/>
                        </a:cubicBezTo>
                        <a:cubicBezTo>
                          <a:pt x="36462" y="729853"/>
                          <a:pt x="39997" y="3259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29B3404C-AF4E-4402-B409-424DBA2A76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493" y="3053322"/>
            <a:ext cx="8130914" cy="990217"/>
          </a:xfrm>
          <a:prstGeom prst="rect">
            <a:avLst/>
          </a:prstGeom>
          <a:noFill/>
        </p:spPr>
        <p:txBody>
          <a:bodyPr wrap="square" lIns="0" tIns="216000" rIns="216000" bIns="216000" anchor="b" anchorCtr="0">
            <a:spAutoFit/>
          </a:bodyPr>
          <a:lstStyle>
            <a:lvl1pPr algn="l">
              <a:defRPr sz="4400" b="1" kern="0" baseline="0"/>
            </a:lvl1pPr>
          </a:lstStyle>
          <a:p>
            <a:r>
              <a:rPr kumimoji="0" lang="sv-SE" sz="4000" b="1" i="0" u="none" strike="noStrike" kern="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"/>
                <a:ea typeface="+mj-ea"/>
                <a:cs typeface="+mj-cs"/>
              </a:rPr>
              <a:t>Skriv in din rubrik</a:t>
            </a:r>
            <a:endParaRPr lang="sv-SE" dirty="0"/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B9E25504-F2D4-4C0B-8EC1-B4AD467B66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492" y="4314488"/>
            <a:ext cx="8130915" cy="869623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en 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127135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36316F-130E-470E-93AD-AC9A6EF2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5D028083-F3E1-4B89-BB24-A3B3717A5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94" y="1825625"/>
            <a:ext cx="10967012" cy="430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BF3653A-6358-4A13-A3DD-8192AA754E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EB76-828C-4CE1-A356-2153FB1D40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50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rö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6E950506-1B6C-4487-83F9-78500CAE515D}"/>
              </a:ext>
            </a:extLst>
          </p:cNvPr>
          <p:cNvSpPr/>
          <p:nvPr userDrawn="1"/>
        </p:nvSpPr>
        <p:spPr>
          <a:xfrm>
            <a:off x="-1" y="-1"/>
            <a:ext cx="11383322" cy="6049323"/>
          </a:xfrm>
          <a:custGeom>
            <a:avLst/>
            <a:gdLst>
              <a:gd name="connsiteX0" fmla="*/ 0 w 11383322"/>
              <a:gd name="connsiteY0" fmla="*/ 0 h 6049323"/>
              <a:gd name="connsiteX1" fmla="*/ 11377520 w 11383322"/>
              <a:gd name="connsiteY1" fmla="*/ 0 h 6049323"/>
              <a:gd name="connsiteX2" fmla="*/ 11383322 w 11383322"/>
              <a:gd name="connsiteY2" fmla="*/ 57559 h 6049323"/>
              <a:gd name="connsiteX3" fmla="*/ 11383322 w 11383322"/>
              <a:gd name="connsiteY3" fmla="*/ 4850942 h 6049323"/>
              <a:gd name="connsiteX4" fmla="*/ 10184941 w 11383322"/>
              <a:gd name="connsiteY4" fmla="*/ 6049323 h 6049323"/>
              <a:gd name="connsiteX5" fmla="*/ 0 w 11383322"/>
              <a:gd name="connsiteY5" fmla="*/ 6049323 h 604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83322" h="6049323">
                <a:moveTo>
                  <a:pt x="0" y="0"/>
                </a:moveTo>
                <a:lnTo>
                  <a:pt x="11377520" y="0"/>
                </a:lnTo>
                <a:lnTo>
                  <a:pt x="11383322" y="57559"/>
                </a:lnTo>
                <a:lnTo>
                  <a:pt x="11383322" y="4850942"/>
                </a:lnTo>
                <a:cubicBezTo>
                  <a:pt x="11383322" y="5512790"/>
                  <a:pt x="10846789" y="6049323"/>
                  <a:pt x="10184941" y="6049323"/>
                </a:cubicBezTo>
                <a:lnTo>
                  <a:pt x="0" y="6049323"/>
                </a:lnTo>
                <a:close/>
              </a:path>
            </a:pathLst>
          </a:custGeom>
          <a:solidFill>
            <a:srgbClr val="D35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3337B2-912F-456D-89F9-4F28ADBA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4" y="365125"/>
            <a:ext cx="9541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B137A96F-462F-463B-9AE8-3BE4DFFB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94" y="1825626"/>
            <a:ext cx="9541700" cy="3865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5705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6E950506-1B6C-4487-83F9-78500CAE515D}"/>
              </a:ext>
            </a:extLst>
          </p:cNvPr>
          <p:cNvSpPr/>
          <p:nvPr userDrawn="1"/>
        </p:nvSpPr>
        <p:spPr>
          <a:xfrm>
            <a:off x="-1" y="-1"/>
            <a:ext cx="11383322" cy="6049323"/>
          </a:xfrm>
          <a:custGeom>
            <a:avLst/>
            <a:gdLst>
              <a:gd name="connsiteX0" fmla="*/ 0 w 11383322"/>
              <a:gd name="connsiteY0" fmla="*/ 0 h 6049323"/>
              <a:gd name="connsiteX1" fmla="*/ 11377520 w 11383322"/>
              <a:gd name="connsiteY1" fmla="*/ 0 h 6049323"/>
              <a:gd name="connsiteX2" fmla="*/ 11383322 w 11383322"/>
              <a:gd name="connsiteY2" fmla="*/ 57559 h 6049323"/>
              <a:gd name="connsiteX3" fmla="*/ 11383322 w 11383322"/>
              <a:gd name="connsiteY3" fmla="*/ 4850942 h 6049323"/>
              <a:gd name="connsiteX4" fmla="*/ 10184941 w 11383322"/>
              <a:gd name="connsiteY4" fmla="*/ 6049323 h 6049323"/>
              <a:gd name="connsiteX5" fmla="*/ 0 w 11383322"/>
              <a:gd name="connsiteY5" fmla="*/ 6049323 h 604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83322" h="6049323">
                <a:moveTo>
                  <a:pt x="0" y="0"/>
                </a:moveTo>
                <a:lnTo>
                  <a:pt x="11377520" y="0"/>
                </a:lnTo>
                <a:lnTo>
                  <a:pt x="11383322" y="57559"/>
                </a:lnTo>
                <a:lnTo>
                  <a:pt x="11383322" y="4850942"/>
                </a:lnTo>
                <a:cubicBezTo>
                  <a:pt x="11383322" y="5512790"/>
                  <a:pt x="10846789" y="6049323"/>
                  <a:pt x="10184941" y="6049323"/>
                </a:cubicBezTo>
                <a:lnTo>
                  <a:pt x="0" y="6049323"/>
                </a:lnTo>
                <a:close/>
              </a:path>
            </a:pathLst>
          </a:custGeom>
          <a:solidFill>
            <a:srgbClr val="429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3337B2-912F-456D-89F9-4F28ADBA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4" y="365125"/>
            <a:ext cx="9541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B137A96F-462F-463B-9AE8-3BE4DFFB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94" y="1825626"/>
            <a:ext cx="9541700" cy="3865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0450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6E950506-1B6C-4487-83F9-78500CAE515D}"/>
              </a:ext>
            </a:extLst>
          </p:cNvPr>
          <p:cNvSpPr/>
          <p:nvPr userDrawn="1"/>
        </p:nvSpPr>
        <p:spPr>
          <a:xfrm>
            <a:off x="-1" y="-1"/>
            <a:ext cx="11383322" cy="6049323"/>
          </a:xfrm>
          <a:custGeom>
            <a:avLst/>
            <a:gdLst>
              <a:gd name="connsiteX0" fmla="*/ 0 w 11383322"/>
              <a:gd name="connsiteY0" fmla="*/ 0 h 6049323"/>
              <a:gd name="connsiteX1" fmla="*/ 11377520 w 11383322"/>
              <a:gd name="connsiteY1" fmla="*/ 0 h 6049323"/>
              <a:gd name="connsiteX2" fmla="*/ 11383322 w 11383322"/>
              <a:gd name="connsiteY2" fmla="*/ 57559 h 6049323"/>
              <a:gd name="connsiteX3" fmla="*/ 11383322 w 11383322"/>
              <a:gd name="connsiteY3" fmla="*/ 4850942 h 6049323"/>
              <a:gd name="connsiteX4" fmla="*/ 10184941 w 11383322"/>
              <a:gd name="connsiteY4" fmla="*/ 6049323 h 6049323"/>
              <a:gd name="connsiteX5" fmla="*/ 0 w 11383322"/>
              <a:gd name="connsiteY5" fmla="*/ 6049323 h 604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83322" h="6049323">
                <a:moveTo>
                  <a:pt x="0" y="0"/>
                </a:moveTo>
                <a:lnTo>
                  <a:pt x="11377520" y="0"/>
                </a:lnTo>
                <a:lnTo>
                  <a:pt x="11383322" y="57559"/>
                </a:lnTo>
                <a:lnTo>
                  <a:pt x="11383322" y="4850942"/>
                </a:lnTo>
                <a:cubicBezTo>
                  <a:pt x="11383322" y="5512790"/>
                  <a:pt x="10846789" y="6049323"/>
                  <a:pt x="10184941" y="6049323"/>
                </a:cubicBezTo>
                <a:lnTo>
                  <a:pt x="0" y="6049323"/>
                </a:lnTo>
                <a:close/>
              </a:path>
            </a:pathLst>
          </a:custGeom>
          <a:solidFill>
            <a:srgbClr val="43A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3337B2-912F-456D-89F9-4F28ADBA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4" y="365125"/>
            <a:ext cx="9541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B137A96F-462F-463B-9AE8-3BE4DFFB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94" y="1825626"/>
            <a:ext cx="9541700" cy="3865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037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 rö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3A66A76B-2AAE-4D70-8E43-0BC631BF381C}"/>
              </a:ext>
            </a:extLst>
          </p:cNvPr>
          <p:cNvSpPr/>
          <p:nvPr userDrawn="1"/>
        </p:nvSpPr>
        <p:spPr>
          <a:xfrm>
            <a:off x="1" y="1"/>
            <a:ext cx="9833197" cy="4057086"/>
          </a:xfrm>
          <a:custGeom>
            <a:avLst/>
            <a:gdLst>
              <a:gd name="connsiteX0" fmla="*/ 0 w 9833197"/>
              <a:gd name="connsiteY0" fmla="*/ 0 h 4057086"/>
              <a:gd name="connsiteX1" fmla="*/ 9833197 w 9833197"/>
              <a:gd name="connsiteY1" fmla="*/ 0 h 4057086"/>
              <a:gd name="connsiteX2" fmla="*/ 9833197 w 9833197"/>
              <a:gd name="connsiteY2" fmla="*/ 2858705 h 4057086"/>
              <a:gd name="connsiteX3" fmla="*/ 8634816 w 9833197"/>
              <a:gd name="connsiteY3" fmla="*/ 4057086 h 4057086"/>
              <a:gd name="connsiteX4" fmla="*/ 0 w 9833197"/>
              <a:gd name="connsiteY4" fmla="*/ 4057086 h 405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197" h="4057086">
                <a:moveTo>
                  <a:pt x="0" y="0"/>
                </a:moveTo>
                <a:lnTo>
                  <a:pt x="9833197" y="0"/>
                </a:lnTo>
                <a:lnTo>
                  <a:pt x="9833197" y="2858705"/>
                </a:lnTo>
                <a:cubicBezTo>
                  <a:pt x="9833197" y="3520553"/>
                  <a:pt x="9296664" y="4057086"/>
                  <a:pt x="8634816" y="4057086"/>
                </a:cubicBezTo>
                <a:lnTo>
                  <a:pt x="0" y="4057086"/>
                </a:lnTo>
                <a:close/>
              </a:path>
            </a:pathLst>
          </a:custGeom>
          <a:solidFill>
            <a:srgbClr val="D35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A8475BE6-740E-4CF6-8F3A-8A4B019F8D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493" y="3053322"/>
            <a:ext cx="8130914" cy="990217"/>
          </a:xfrm>
          <a:prstGeom prst="rect">
            <a:avLst/>
          </a:prstGeom>
          <a:noFill/>
        </p:spPr>
        <p:txBody>
          <a:bodyPr wrap="square" lIns="0" tIns="216000" rIns="216000" bIns="216000" anchor="b" anchorCtr="0">
            <a:spAutoFit/>
          </a:bodyPr>
          <a:lstStyle>
            <a:lvl1pPr algn="l">
              <a:defRPr sz="4400" b="1" kern="0" baseline="0"/>
            </a:lvl1pPr>
          </a:lstStyle>
          <a:p>
            <a:r>
              <a:rPr kumimoji="0" lang="sv-SE" sz="4000" b="1" i="0" u="none" strike="noStrike" kern="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"/>
                <a:ea typeface="+mj-ea"/>
                <a:cs typeface="+mj-cs"/>
              </a:rPr>
              <a:t>Skriv in din rubrik</a:t>
            </a:r>
            <a:endParaRPr lang="sv-SE" dirty="0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95C87333-B8E9-4A8C-BD39-2BED1D9D8D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492" y="4314488"/>
            <a:ext cx="8130915" cy="869623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en 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707713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0AAF9FBB-54FA-48E6-A7B9-657D06237FF1}"/>
              </a:ext>
            </a:extLst>
          </p:cNvPr>
          <p:cNvSpPr/>
          <p:nvPr userDrawn="1"/>
        </p:nvSpPr>
        <p:spPr>
          <a:xfrm>
            <a:off x="1" y="1"/>
            <a:ext cx="9833197" cy="4057086"/>
          </a:xfrm>
          <a:custGeom>
            <a:avLst/>
            <a:gdLst>
              <a:gd name="connsiteX0" fmla="*/ 0 w 9833197"/>
              <a:gd name="connsiteY0" fmla="*/ 0 h 4057086"/>
              <a:gd name="connsiteX1" fmla="*/ 9833197 w 9833197"/>
              <a:gd name="connsiteY1" fmla="*/ 0 h 4057086"/>
              <a:gd name="connsiteX2" fmla="*/ 9833197 w 9833197"/>
              <a:gd name="connsiteY2" fmla="*/ 2858705 h 4057086"/>
              <a:gd name="connsiteX3" fmla="*/ 8634816 w 9833197"/>
              <a:gd name="connsiteY3" fmla="*/ 4057086 h 4057086"/>
              <a:gd name="connsiteX4" fmla="*/ 0 w 9833197"/>
              <a:gd name="connsiteY4" fmla="*/ 4057086 h 405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3197" h="4057086">
                <a:moveTo>
                  <a:pt x="0" y="0"/>
                </a:moveTo>
                <a:lnTo>
                  <a:pt x="9833197" y="0"/>
                </a:lnTo>
                <a:lnTo>
                  <a:pt x="9833197" y="2858705"/>
                </a:lnTo>
                <a:cubicBezTo>
                  <a:pt x="9833197" y="3520553"/>
                  <a:pt x="9296664" y="4057086"/>
                  <a:pt x="8634816" y="4057086"/>
                </a:cubicBezTo>
                <a:lnTo>
                  <a:pt x="0" y="4057086"/>
                </a:lnTo>
                <a:close/>
              </a:path>
            </a:pathLst>
          </a:custGeom>
          <a:solidFill>
            <a:srgbClr val="429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A8475BE6-740E-4CF6-8F3A-8A4B019F8D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493" y="3053322"/>
            <a:ext cx="8130914" cy="990217"/>
          </a:xfrm>
          <a:prstGeom prst="rect">
            <a:avLst/>
          </a:prstGeom>
          <a:noFill/>
        </p:spPr>
        <p:txBody>
          <a:bodyPr wrap="square" lIns="0" tIns="216000" rIns="216000" bIns="216000" anchor="b" anchorCtr="0">
            <a:spAutoFit/>
          </a:bodyPr>
          <a:lstStyle>
            <a:lvl1pPr algn="l">
              <a:defRPr sz="4400" b="1" kern="0" baseline="0"/>
            </a:lvl1pPr>
          </a:lstStyle>
          <a:p>
            <a:r>
              <a:rPr kumimoji="0" lang="sv-SE" sz="4000" b="1" i="0" u="none" strike="noStrike" kern="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"/>
                <a:ea typeface="+mj-ea"/>
                <a:cs typeface="+mj-cs"/>
              </a:rPr>
              <a:t>Skriv in din rubrik</a:t>
            </a:r>
            <a:endParaRPr lang="sv-SE" dirty="0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95C87333-B8E9-4A8C-BD39-2BED1D9D8D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492" y="4314488"/>
            <a:ext cx="8130915" cy="869623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en 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4264808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F7CE0883-18EC-403A-8206-8EE6BFA8FB4D}"/>
              </a:ext>
            </a:extLst>
          </p:cNvPr>
          <p:cNvSpPr/>
          <p:nvPr userDrawn="1"/>
        </p:nvSpPr>
        <p:spPr>
          <a:xfrm>
            <a:off x="0" y="6435524"/>
            <a:ext cx="12192000" cy="422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7604192-D1EA-4DA1-B4B5-54DE0A49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4" y="365125"/>
            <a:ext cx="109670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B3A400-449B-4AEA-8475-DFFC7F710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494" y="1825625"/>
            <a:ext cx="10967012" cy="430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9A5242AD-08DF-4FD7-9565-29123CD69BB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058" y="6512602"/>
            <a:ext cx="818896" cy="268319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BC5152D-8E6C-4152-8760-0B1653450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046" y="6435524"/>
            <a:ext cx="1276746" cy="422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A143EB76-828C-4CE1-A356-2153FB1D40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834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0" r:id="rId4"/>
    <p:sldLayoutId id="2147483665" r:id="rId5"/>
    <p:sldLayoutId id="2147483672" r:id="rId6"/>
    <p:sldLayoutId id="2147483666" r:id="rId7"/>
    <p:sldLayoutId id="2147483661" r:id="rId8"/>
    <p:sldLayoutId id="2147483674" r:id="rId9"/>
    <p:sldLayoutId id="2147483673" r:id="rId10"/>
    <p:sldLayoutId id="2147483652" r:id="rId11"/>
    <p:sldLayoutId id="2147483659" r:id="rId12"/>
    <p:sldLayoutId id="2147483660" r:id="rId13"/>
    <p:sldLayoutId id="2147483654" r:id="rId14"/>
    <p:sldLayoutId id="2147483655" r:id="rId15"/>
    <p:sldLayoutId id="2147483670" r:id="rId16"/>
    <p:sldLayoutId id="2147483671" r:id="rId17"/>
    <p:sldLayoutId id="2147483667" r:id="rId18"/>
    <p:sldLayoutId id="2147483669" r:id="rId1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0" spc="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.sjogren@falun.se" TargetMode="External"/><Relationship Id="rId2" Type="http://schemas.openxmlformats.org/officeDocument/2006/relationships/hyperlink" Target="mailto:annette.eriksson@falun.s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lin.widelund@falun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.sjogren@falun.se" TargetMode="External"/><Relationship Id="rId2" Type="http://schemas.openxmlformats.org/officeDocument/2006/relationships/hyperlink" Target="mailto:annette.eriksson@falun.se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Malin.widelund@falun.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AD82F6-6A49-4620-83CD-850270582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93" y="2930212"/>
            <a:ext cx="8130914" cy="1113327"/>
          </a:xfrm>
        </p:spPr>
        <p:txBody>
          <a:bodyPr/>
          <a:lstStyle/>
          <a:p>
            <a:r>
              <a:rPr lang="sv-SE" b="1" dirty="0" err="1">
                <a:latin typeface="Amasis MT Pro" panose="02040504050005020304" pitchFamily="18" charset="0"/>
              </a:rPr>
              <a:t>Gaida</a:t>
            </a:r>
            <a:r>
              <a:rPr lang="sv-SE" b="1" dirty="0">
                <a:latin typeface="Amasis MT Pro" panose="02040504050005020304" pitchFamily="18" charset="0"/>
              </a:rPr>
              <a:t> i Falu kommun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B39148E-EBEE-4DD4-9C80-E29A4A68D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492" y="4314488"/>
            <a:ext cx="8130915" cy="533557"/>
          </a:xfrm>
        </p:spPr>
        <p:txBody>
          <a:bodyPr/>
          <a:lstStyle/>
          <a:p>
            <a:r>
              <a:rPr lang="sv-SE" dirty="0"/>
              <a:t>Våra tankar kring </a:t>
            </a:r>
            <a:r>
              <a:rPr lang="sv-SE" dirty="0" err="1"/>
              <a:t>Gaida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2AC9DF-27CB-4593-BD18-53EFD74597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854" y="5339751"/>
            <a:ext cx="8842059" cy="1356079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Annette Eriksson</a:t>
            </a:r>
            <a:br>
              <a:rPr lang="sv-SE" dirty="0"/>
            </a:br>
            <a:r>
              <a:rPr lang="sv-SE" dirty="0">
                <a:hlinkClick r:id="rId2"/>
              </a:rPr>
              <a:t>annette.eriksson@falun.se</a:t>
            </a:r>
            <a:endParaRPr lang="sv-SE" dirty="0"/>
          </a:p>
          <a:p>
            <a:r>
              <a:rPr lang="sv-SE" dirty="0"/>
              <a:t>Johan Sjögren</a:t>
            </a:r>
            <a:br>
              <a:rPr lang="sv-SE" dirty="0"/>
            </a:br>
            <a:r>
              <a:rPr lang="sv-SE" dirty="0">
                <a:hlinkClick r:id="rId3"/>
              </a:rPr>
              <a:t>johan.sjogren@falun.se</a:t>
            </a:r>
            <a:endParaRPr lang="sv-SE" dirty="0"/>
          </a:p>
          <a:p>
            <a:r>
              <a:rPr lang="sv-SE" dirty="0"/>
              <a:t>Malin Widelund</a:t>
            </a:r>
          </a:p>
          <a:p>
            <a:r>
              <a:rPr lang="sv-SE" dirty="0">
                <a:hlinkClick r:id="rId4"/>
              </a:rPr>
              <a:t>Malin.widelund@falun.se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27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0A52E-1DA8-0126-BE2F-820936455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B96B512-2178-F9A2-AF6B-58145A5B8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493" y="1138687"/>
            <a:ext cx="9359643" cy="4630741"/>
          </a:xfrm>
        </p:spPr>
        <p:txBody>
          <a:bodyPr>
            <a:noAutofit/>
          </a:bodyPr>
          <a:lstStyle/>
          <a:p>
            <a:r>
              <a:rPr lang="sv-SE" sz="2000" dirty="0"/>
              <a:t>Behörighetsgrupperna i </a:t>
            </a:r>
            <a:r>
              <a:rPr lang="sv-SE" sz="2000" dirty="0" err="1"/>
              <a:t>Gaida</a:t>
            </a:r>
            <a:r>
              <a:rPr lang="sv-SE" sz="2000" dirty="0"/>
              <a:t> är inte så smidig i förhållande till gamla Geosecma webb där man kan sätta behörighet på grupper eller enskilda användare och där det går att sätt behörighet på enskilda tjänst i kartan.</a:t>
            </a:r>
          </a:p>
          <a:p>
            <a:r>
              <a:rPr lang="sv-SE" sz="2000" dirty="0"/>
              <a:t>Kopplingen känns inte jätteavancerad i det vi sett än så länge? (vi har idag en liknande hemsnickrad lösning till gamla Geosecma webb för fastighetsrapporter).</a:t>
            </a:r>
          </a:p>
          <a:p>
            <a:r>
              <a:rPr lang="sv-SE" sz="2000" dirty="0"/>
              <a:t>Nytt att vi får koppling till KID (kommun invånardata) från Falukartan. </a:t>
            </a:r>
          </a:p>
          <a:p>
            <a:r>
              <a:rPr lang="sv-SE" sz="2000" dirty="0"/>
              <a:t>Mer komplex men med större möjlighet att göra egna inställningar</a:t>
            </a:r>
          </a:p>
          <a:p>
            <a:r>
              <a:rPr lang="sv-SE" sz="2000" dirty="0"/>
              <a:t>För Faluns del som har levt i 2 olika världar (Geosecma/FB) tidigare. Vi ser fördelar med att systemen slås ihop, men vi är bara i början på resan...</a:t>
            </a:r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F0FC1A-8F89-F0CD-A0F8-CB763545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3" y="365126"/>
            <a:ext cx="10705363" cy="773562"/>
          </a:xfrm>
        </p:spPr>
        <p:txBody>
          <a:bodyPr>
            <a:normAutofit/>
          </a:bodyPr>
          <a:lstStyle/>
          <a:p>
            <a:r>
              <a:rPr lang="sv-SE" sz="3600" dirty="0"/>
              <a:t>Vad tycker vi och vad tror vi om framtiden?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86C606-AE8D-4589-A2C8-7B1A00D7E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3EB76-828C-4CE1-A356-2153FB1D4086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037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7399BF-22F7-AA2A-AE5F-937EC755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4" y="365125"/>
            <a:ext cx="10967012" cy="790815"/>
          </a:xfrm>
        </p:spPr>
        <p:txBody>
          <a:bodyPr/>
          <a:lstStyle/>
          <a:p>
            <a:r>
              <a:rPr lang="sv-SE" dirty="0"/>
              <a:t>Vad händer nu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35AE5F-3C6B-A453-1541-DDB816989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94" y="1344743"/>
            <a:ext cx="10967012" cy="2084257"/>
          </a:xfrm>
        </p:spPr>
        <p:txBody>
          <a:bodyPr/>
          <a:lstStyle/>
          <a:p>
            <a:r>
              <a:rPr lang="sv-SE" dirty="0"/>
              <a:t>Installation av första ”riktiga” </a:t>
            </a:r>
            <a:r>
              <a:rPr lang="sv-SE" dirty="0" err="1"/>
              <a:t>Gaida</a:t>
            </a:r>
            <a:r>
              <a:rPr lang="sv-SE" dirty="0"/>
              <a:t> SBI planerad till </a:t>
            </a:r>
            <a:r>
              <a:rPr lang="sv-SE" b="1" dirty="0"/>
              <a:t>21 oktober</a:t>
            </a:r>
            <a:r>
              <a:rPr lang="sv-SE" dirty="0"/>
              <a:t>.</a:t>
            </a:r>
          </a:p>
          <a:p>
            <a:r>
              <a:rPr lang="sv-SE" dirty="0"/>
              <a:t>Innan det krävs uppgradering till </a:t>
            </a:r>
            <a:r>
              <a:rPr lang="sv-SE" b="1" dirty="0"/>
              <a:t>FB 8.0 </a:t>
            </a:r>
            <a:r>
              <a:rPr lang="sv-SE" dirty="0"/>
              <a:t>- </a:t>
            </a:r>
            <a:r>
              <a:rPr lang="sv-SE" b="1" dirty="0"/>
              <a:t>10 oktober. </a:t>
            </a:r>
            <a:endParaRPr lang="sv-SE" dirty="0"/>
          </a:p>
          <a:p>
            <a:pPr lvl="1"/>
            <a:r>
              <a:rPr lang="sv-SE" dirty="0"/>
              <a:t>För att uppgradera till FB 8.0 måste Ecos och Nova först vara uppgraderade till senaste versionerna. </a:t>
            </a:r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69409E8-B3E2-A4F8-B553-20D3365BE0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EB76-828C-4CE1-A356-2153FB1D4086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2844AE6-D378-6349-E386-D070972FC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9" y="3071003"/>
            <a:ext cx="12145901" cy="3020971"/>
          </a:xfrm>
          <a:prstGeom prst="rect">
            <a:avLst/>
          </a:prstGeom>
        </p:spPr>
      </p:pic>
      <p:pic>
        <p:nvPicPr>
          <p:cNvPr id="1028" name="Picture 4" descr="Knapp för markering">
            <a:extLst>
              <a:ext uri="{FF2B5EF4-FFF2-40B4-BE49-F238E27FC236}">
                <a16:creationId xmlns:a16="http://schemas.microsoft.com/office/drawing/2014/main" id="{E03A5142-2D78-C739-98CF-97EB5A7F4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94" y="1868208"/>
            <a:ext cx="356917" cy="35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1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A727E-F4F0-DDA8-AE96-722FC57C0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78FA5-EC20-BA60-70D3-735A51C3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4" y="604998"/>
            <a:ext cx="10967012" cy="1085779"/>
          </a:xfrm>
        </p:spPr>
        <p:txBody>
          <a:bodyPr>
            <a:normAutofit fontScale="90000"/>
          </a:bodyPr>
          <a:lstStyle/>
          <a:p>
            <a:r>
              <a:rPr lang="sv-SE" dirty="0"/>
              <a:t>Fortsättningen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02AF3D-DEB1-BA0A-31DE-E162585F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94" y="1446062"/>
            <a:ext cx="10967012" cy="4300855"/>
          </a:xfrm>
        </p:spPr>
        <p:txBody>
          <a:bodyPr/>
          <a:lstStyle/>
          <a:p>
            <a:r>
              <a:rPr lang="sv-SE" dirty="0"/>
              <a:t>Nästa modul på tur är </a:t>
            </a:r>
            <a:r>
              <a:rPr lang="sv-SE" dirty="0" err="1"/>
              <a:t>Gaida</a:t>
            </a:r>
            <a:r>
              <a:rPr lang="sv-SE" dirty="0"/>
              <a:t> Karta + </a:t>
            </a:r>
            <a:r>
              <a:rPr lang="sv-SE" dirty="0" err="1"/>
              <a:t>Gaida</a:t>
            </a:r>
            <a:r>
              <a:rPr lang="sv-SE" dirty="0"/>
              <a:t> XM (kopplingsmodul till externa program i vårt fall </a:t>
            </a:r>
            <a:r>
              <a:rPr lang="sv-SE" dirty="0" err="1"/>
              <a:t>TopoCad</a:t>
            </a:r>
            <a:r>
              <a:rPr lang="sv-SE" dirty="0"/>
              <a:t>).</a:t>
            </a:r>
          </a:p>
          <a:p>
            <a:pPr lvl="1"/>
            <a:r>
              <a:rPr lang="sv-SE" dirty="0"/>
              <a:t>3D byggnader vill vi flytta dem helt till </a:t>
            </a:r>
            <a:r>
              <a:rPr lang="sv-SE" dirty="0" err="1"/>
              <a:t>Gaida</a:t>
            </a:r>
            <a:r>
              <a:rPr lang="sv-SE" dirty="0"/>
              <a:t>?</a:t>
            </a:r>
          </a:p>
          <a:p>
            <a:r>
              <a:rPr lang="sv-SE" dirty="0"/>
              <a:t>Fysiskplanering och </a:t>
            </a:r>
            <a:r>
              <a:rPr lang="sv-SE" dirty="0" err="1"/>
              <a:t>RegistekarteGML</a:t>
            </a:r>
            <a:r>
              <a:rPr lang="sv-SE" dirty="0"/>
              <a:t> finns inte i 11.3 ännu.</a:t>
            </a:r>
          </a:p>
          <a:p>
            <a:r>
              <a:rPr lang="sv-SE" dirty="0"/>
              <a:t>Hur gör vi med </a:t>
            </a:r>
            <a:r>
              <a:rPr lang="sv-SE" dirty="0" err="1"/>
              <a:t>RegistekarteGML</a:t>
            </a:r>
            <a:r>
              <a:rPr lang="sv-SE" dirty="0"/>
              <a:t> när vi förlorat förrättningsförberedelserna?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4CD03DA-95DD-BB43-D4BE-2A200E370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EB76-828C-4CE1-A356-2153FB1D408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95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82A54C-ACFE-46C2-8DDB-6929C256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09" y="1284192"/>
            <a:ext cx="3143078" cy="1325563"/>
          </a:xfrm>
        </p:spPr>
        <p:txBody>
          <a:bodyPr/>
          <a:lstStyle/>
          <a:p>
            <a:r>
              <a:rPr lang="sv-SE" dirty="0"/>
              <a:t>Frågor?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CCB1F1B-531B-4281-98BC-028B0494B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491" y="2852057"/>
            <a:ext cx="9315279" cy="1894113"/>
          </a:xfrm>
        </p:spPr>
        <p:txBody>
          <a:bodyPr anchor="t">
            <a:normAutofit/>
          </a:bodyPr>
          <a:lstStyle/>
          <a:p>
            <a:r>
              <a:rPr lang="sv-SE" dirty="0"/>
              <a:t>Annette Eriksson</a:t>
            </a:r>
            <a:br>
              <a:rPr lang="sv-SE" dirty="0"/>
            </a:br>
            <a:r>
              <a:rPr lang="sv-SE" dirty="0">
                <a:hlinkClick r:id="rId2"/>
              </a:rPr>
              <a:t>annette.eriksson@falun.se</a:t>
            </a:r>
            <a:endParaRPr lang="sv-SE" dirty="0"/>
          </a:p>
          <a:p>
            <a:r>
              <a:rPr lang="sv-SE" dirty="0"/>
              <a:t>Johan Sjögren</a:t>
            </a:r>
            <a:br>
              <a:rPr lang="sv-SE" dirty="0"/>
            </a:br>
            <a:r>
              <a:rPr lang="sv-SE" dirty="0">
                <a:hlinkClick r:id="rId3"/>
              </a:rPr>
              <a:t>johan.sjogren@falun.se</a:t>
            </a:r>
            <a:endParaRPr lang="sv-SE" dirty="0"/>
          </a:p>
          <a:p>
            <a:r>
              <a:rPr lang="sv-SE" dirty="0"/>
              <a:t>Malin Widelund</a:t>
            </a:r>
          </a:p>
          <a:p>
            <a:r>
              <a:rPr lang="sv-SE" dirty="0">
                <a:hlinkClick r:id="rId4"/>
              </a:rPr>
              <a:t>Malin.widelund@falun.se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111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4DC4E2-775A-47F5-B5C8-D33BAD89B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4" y="473329"/>
            <a:ext cx="10967012" cy="1069675"/>
          </a:xfrm>
        </p:spPr>
        <p:txBody>
          <a:bodyPr>
            <a:normAutofit/>
          </a:bodyPr>
          <a:lstStyle/>
          <a:p>
            <a:r>
              <a:rPr lang="sv-SE" dirty="0"/>
              <a:t>Vad är </a:t>
            </a:r>
            <a:r>
              <a:rPr lang="sv-SE" dirty="0" err="1"/>
              <a:t>Gaida</a:t>
            </a:r>
            <a:r>
              <a:rPr lang="sv-SE" dirty="0"/>
              <a:t> SBI </a:t>
            </a:r>
            <a:r>
              <a:rPr lang="sv-SE" sz="2200" dirty="0"/>
              <a:t>(samhällsbärandeinformation)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6C15B8-0324-401E-A979-2A8CF20CB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94" y="1826033"/>
            <a:ext cx="9913045" cy="1897812"/>
          </a:xfrm>
        </p:spPr>
        <p:txBody>
          <a:bodyPr/>
          <a:lstStyle/>
          <a:p>
            <a:r>
              <a:rPr lang="sv-SE" sz="2400" dirty="0" err="1"/>
              <a:t>Gaida</a:t>
            </a:r>
            <a:r>
              <a:rPr lang="sv-SE" sz="2400" dirty="0"/>
              <a:t> en fusion mellan </a:t>
            </a:r>
          </a:p>
          <a:p>
            <a:pPr lvl="1"/>
            <a:r>
              <a:rPr lang="sv-SE" dirty="0" err="1"/>
              <a:t>Geosecma</a:t>
            </a:r>
            <a:r>
              <a:rPr lang="sv-SE" dirty="0"/>
              <a:t> och </a:t>
            </a:r>
          </a:p>
          <a:p>
            <a:pPr lvl="1"/>
            <a:r>
              <a:rPr lang="sv-SE" dirty="0" err="1"/>
              <a:t>Sokigos</a:t>
            </a:r>
            <a:r>
              <a:rPr lang="sv-SE" dirty="0"/>
              <a:t> FB webb (Fastighet och befolkning) </a:t>
            </a:r>
          </a:p>
          <a:p>
            <a:pPr lvl="1"/>
            <a:r>
              <a:rPr lang="sv-SE" dirty="0"/>
              <a:t>CSM</a:t>
            </a:r>
          </a:p>
          <a:p>
            <a:endParaRPr lang="sv-SE" sz="24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3E61B3A-DDB5-4FDA-8E88-7F7B993F4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EB76-828C-4CE1-A356-2153FB1D4086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96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19717-6ABE-E09E-90F4-FD5E63B0D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6D19FE-32AB-614E-8F39-0C197DB0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4" y="552091"/>
            <a:ext cx="10967012" cy="1069675"/>
          </a:xfrm>
        </p:spPr>
        <p:txBody>
          <a:bodyPr>
            <a:normAutofit fontScale="90000"/>
          </a:bodyPr>
          <a:lstStyle/>
          <a:p>
            <a:r>
              <a:rPr lang="sv-SE" dirty="0"/>
              <a:t>Varför </a:t>
            </a:r>
            <a:r>
              <a:rPr lang="sv-SE" dirty="0" err="1"/>
              <a:t>Gaida</a:t>
            </a:r>
            <a:r>
              <a:rPr lang="sv-SE" dirty="0"/>
              <a:t> i Falun?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DDAA38-60DF-3323-A542-35C6D1C4A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94" y="1199352"/>
            <a:ext cx="10967012" cy="4853577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Falun har haft </a:t>
            </a:r>
            <a:r>
              <a:rPr lang="sv-SE" sz="2000" b="1" dirty="0" err="1"/>
              <a:t>Geosecma</a:t>
            </a:r>
            <a:r>
              <a:rPr lang="sv-SE" sz="2000" b="1" dirty="0"/>
              <a:t> sedan 2017, </a:t>
            </a:r>
            <a:r>
              <a:rPr lang="sv-SE" sz="2000" b="1" dirty="0" err="1"/>
              <a:t>ArcGIS</a:t>
            </a:r>
            <a:r>
              <a:rPr lang="sv-SE" sz="2000" b="1" dirty="0"/>
              <a:t>/</a:t>
            </a:r>
            <a:r>
              <a:rPr lang="sv-SE" sz="2000" b="1" dirty="0" err="1"/>
              <a:t>ArcSDE</a:t>
            </a:r>
            <a:r>
              <a:rPr lang="sv-SE" sz="2000" b="1" dirty="0"/>
              <a:t> och föregångaren </a:t>
            </a:r>
            <a:r>
              <a:rPr lang="sv-SE" sz="2000" b="1" dirty="0" err="1"/>
              <a:t>ArcCadastre</a:t>
            </a:r>
            <a:r>
              <a:rPr lang="sv-SE" sz="2000" b="1" dirty="0"/>
              <a:t> sedan tidigt 2000-tal </a:t>
            </a:r>
          </a:p>
          <a:p>
            <a:pPr lvl="1"/>
            <a:r>
              <a:rPr lang="sv-SE" dirty="0"/>
              <a:t>Nästan all vår övriga GIS-data (utöver </a:t>
            </a:r>
            <a:r>
              <a:rPr lang="sv-SE" dirty="0" err="1"/>
              <a:t>geosecma</a:t>
            </a:r>
            <a:r>
              <a:rPr lang="sv-SE" dirty="0"/>
              <a:t>) finns lagrad i </a:t>
            </a:r>
            <a:r>
              <a:rPr lang="sv-SE" dirty="0" err="1"/>
              <a:t>ArcSDE</a:t>
            </a:r>
            <a:r>
              <a:rPr lang="sv-SE" dirty="0"/>
              <a:t>/ESRI databaser</a:t>
            </a:r>
          </a:p>
          <a:p>
            <a:pPr lvl="1"/>
            <a:r>
              <a:rPr lang="sv-SE" dirty="0" err="1"/>
              <a:t>ArcGIS</a:t>
            </a:r>
            <a:r>
              <a:rPr lang="sv-SE" dirty="0"/>
              <a:t> Online till medborgarna/externt </a:t>
            </a:r>
          </a:p>
          <a:p>
            <a:pPr marL="0" indent="0">
              <a:buNone/>
            </a:pPr>
            <a:r>
              <a:rPr lang="sv-SE" sz="2000" b="1" dirty="0"/>
              <a:t>FB webb (tidigare </a:t>
            </a:r>
            <a:r>
              <a:rPr lang="sv-SE" sz="2000" b="1" dirty="0" err="1"/>
              <a:t>Tekis</a:t>
            </a:r>
            <a:r>
              <a:rPr lang="sv-SE" sz="2000" b="1" dirty="0"/>
              <a:t>) sedan 90-talet</a:t>
            </a:r>
          </a:p>
          <a:p>
            <a:pPr lvl="1"/>
            <a:r>
              <a:rPr lang="sv-SE" dirty="0"/>
              <a:t>Ecos </a:t>
            </a:r>
          </a:p>
          <a:p>
            <a:pPr lvl="1"/>
            <a:r>
              <a:rPr lang="sv-SE" dirty="0"/>
              <a:t>Nova/</a:t>
            </a:r>
            <a:r>
              <a:rPr lang="sv-SE" dirty="0" err="1"/>
              <a:t>ByggR</a:t>
            </a:r>
            <a:endParaRPr lang="sv-SE" dirty="0"/>
          </a:p>
          <a:p>
            <a:pPr lvl="1"/>
            <a:r>
              <a:rPr lang="sv-SE" dirty="0"/>
              <a:t>LTF (Lokala Trafik Föreskrifter)</a:t>
            </a:r>
          </a:p>
          <a:p>
            <a:pPr lvl="1"/>
            <a:r>
              <a:rPr lang="sv-SE" dirty="0"/>
              <a:t>Andra kopplingar till FB</a:t>
            </a:r>
          </a:p>
          <a:p>
            <a:pPr marL="0" indent="0">
              <a:buNone/>
            </a:pPr>
            <a:r>
              <a:rPr lang="sv-SE" sz="2000" b="1" dirty="0"/>
              <a:t>3D byggnader/webbkarta</a:t>
            </a:r>
          </a:p>
          <a:p>
            <a:pPr lvl="1"/>
            <a:r>
              <a:rPr lang="sv-SE" dirty="0" err="1"/>
              <a:t>VirtualCitysystem</a:t>
            </a:r>
            <a:r>
              <a:rPr lang="sv-SE" dirty="0"/>
              <a:t>?</a:t>
            </a:r>
          </a:p>
          <a:p>
            <a:pPr lvl="1"/>
            <a:r>
              <a:rPr lang="sv-SE" dirty="0" err="1"/>
              <a:t>Streetsmart</a:t>
            </a: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E0F116-95AD-A30F-8119-C380B2DCD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EB76-828C-4CE1-A356-2153FB1D4086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42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F702B-4DC9-6561-07E8-3DBAA7773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4AA9B2-1914-EEE0-68DE-89C6E9A3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4" y="552091"/>
            <a:ext cx="10967012" cy="1069675"/>
          </a:xfrm>
        </p:spPr>
        <p:txBody>
          <a:bodyPr>
            <a:normAutofit fontScale="90000"/>
          </a:bodyPr>
          <a:lstStyle/>
          <a:p>
            <a:r>
              <a:rPr lang="sv-SE" dirty="0"/>
              <a:t>FB i Falun idag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5069BD-4BDB-2144-C771-A721FB16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94" y="1199352"/>
            <a:ext cx="10967012" cy="4853577"/>
          </a:xfrm>
        </p:spPr>
        <p:txBody>
          <a:bodyPr/>
          <a:lstStyle/>
          <a:p>
            <a:r>
              <a:rPr lang="sv-SE" sz="2000" b="1" dirty="0"/>
              <a:t>Falun har FIR och kid modulerna i FB</a:t>
            </a:r>
          </a:p>
          <a:p>
            <a:pPr marL="0" indent="0">
              <a:buNone/>
            </a:pPr>
            <a:r>
              <a:rPr lang="sv-SE" sz="2000" b="1" dirty="0"/>
              <a:t>Vi har uppgraderat till FB 8.0 förra veckan (krav för Gaida). Då tillkom även Lägenhetsinformation för oss.</a:t>
            </a:r>
          </a:p>
          <a:p>
            <a:pPr marL="0" indent="0">
              <a:buNone/>
            </a:pPr>
            <a:r>
              <a:rPr lang="sv-SE" sz="2000" b="1" dirty="0"/>
              <a:t>Den stora skillnaden mot 7.13 är att ÖFF formatet avvecklats. </a:t>
            </a:r>
          </a:p>
          <a:p>
            <a:pPr>
              <a:buFontTx/>
              <a:buChar char="-"/>
            </a:pPr>
            <a:r>
              <a:rPr lang="sv-SE" sz="2000" b="1" dirty="0"/>
              <a:t>Beställning av ersättande nedladdningstjänster sker på Geotorget.</a:t>
            </a:r>
          </a:p>
          <a:p>
            <a:pPr>
              <a:buFontTx/>
              <a:buChar char="-"/>
            </a:pPr>
            <a:r>
              <a:rPr lang="sv-SE" sz="2000" b="1" dirty="0"/>
              <a:t>ÖFF försvinner helt mars 2026</a:t>
            </a:r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r>
              <a:rPr lang="sv-SE" sz="2000" b="1" dirty="0"/>
              <a:t>- Vårt nuvarande FB-avtal löper på även efter övergång till Gaida. När det upphör hävdar Sokigo att det bara är att skriva ett tilläggsavtal till vårt Geosecma/Gaida avtal så kommer FB med i samma avtal.</a:t>
            </a:r>
          </a:p>
          <a:p>
            <a:pPr marL="0" indent="0">
              <a:buNone/>
            </a:pPr>
            <a:r>
              <a:rPr lang="sv-SE" sz="2000" b="1" dirty="0"/>
              <a:t>- Ingen prisjustering på avtal för </a:t>
            </a:r>
            <a:r>
              <a:rPr lang="sv-SE" sz="2000" b="1" dirty="0" err="1"/>
              <a:t>Sokigos</a:t>
            </a:r>
            <a:r>
              <a:rPr lang="sv-SE" sz="2000" b="1" dirty="0"/>
              <a:t> produkter trots övergång till </a:t>
            </a:r>
            <a:r>
              <a:rPr lang="sv-SE" sz="2000" b="1" dirty="0" err="1"/>
              <a:t>Giada</a:t>
            </a:r>
            <a:r>
              <a:rPr lang="sv-SE" sz="2000" b="1" dirty="0"/>
              <a:t> så länge som nuvarande avtal gäller. Vad som sker sen blir en överraskning..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EE68B3-539E-5E16-60A8-4DCFE4334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EB76-828C-4CE1-A356-2153FB1D4086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603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5756BD-3BEF-4366-AB37-F1042DB5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4" y="365125"/>
            <a:ext cx="9541700" cy="801759"/>
          </a:xfrm>
        </p:spPr>
        <p:txBody>
          <a:bodyPr/>
          <a:lstStyle/>
          <a:p>
            <a:r>
              <a:rPr lang="sv-SE" dirty="0" err="1"/>
              <a:t>Geosecma</a:t>
            </a:r>
            <a:r>
              <a:rPr lang="sv-SE" dirty="0"/>
              <a:t> i Falun idag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BBF252-2387-4356-A2E1-9DFD8756F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94" y="1523701"/>
            <a:ext cx="9721951" cy="4128860"/>
          </a:xfrm>
        </p:spPr>
        <p:txBody>
          <a:bodyPr/>
          <a:lstStyle/>
          <a:p>
            <a:pPr lvl="1"/>
            <a:r>
              <a:rPr lang="sv-SE" dirty="0" err="1"/>
              <a:t>Geosecma</a:t>
            </a:r>
            <a:r>
              <a:rPr lang="sv-SE" dirty="0"/>
              <a:t> karta med tjänstebaserad BAL</a:t>
            </a:r>
          </a:p>
          <a:p>
            <a:pPr lvl="1"/>
            <a:r>
              <a:rPr lang="sv-SE" dirty="0" err="1"/>
              <a:t>Geosecma</a:t>
            </a:r>
            <a:r>
              <a:rPr lang="sv-SE" dirty="0"/>
              <a:t> </a:t>
            </a:r>
            <a:r>
              <a:rPr lang="sv-SE" dirty="0" err="1"/>
              <a:t>RegisterkarteGML</a:t>
            </a:r>
            <a:r>
              <a:rPr lang="sv-SE" dirty="0"/>
              <a:t> (</a:t>
            </a:r>
            <a:r>
              <a:rPr lang="sv-SE" strike="sngStrik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förrättningskartor</a:t>
            </a:r>
            <a:r>
              <a:rPr lang="sv-SE" dirty="0"/>
              <a:t> och DRK-leveranser)</a:t>
            </a:r>
          </a:p>
          <a:p>
            <a:pPr lvl="1"/>
            <a:r>
              <a:rPr lang="sv-SE" dirty="0" err="1"/>
              <a:t>Geosecma</a:t>
            </a:r>
            <a:r>
              <a:rPr lang="sv-SE" dirty="0"/>
              <a:t> Fysiskplanering</a:t>
            </a:r>
          </a:p>
          <a:p>
            <a:pPr lvl="1"/>
            <a:r>
              <a:rPr lang="sv-SE" dirty="0" err="1"/>
              <a:t>Geosecma</a:t>
            </a:r>
            <a:r>
              <a:rPr lang="sv-SE" dirty="0"/>
              <a:t> webb (Falukartan)</a:t>
            </a:r>
          </a:p>
          <a:p>
            <a:pPr lvl="2"/>
            <a:r>
              <a:rPr lang="sv-SE" dirty="0"/>
              <a:t>Kommunens interna kartwebb med drygt 1000 </a:t>
            </a:r>
            <a:r>
              <a:rPr lang="sv-SE" dirty="0" err="1"/>
              <a:t>kartlager</a:t>
            </a:r>
            <a:r>
              <a:rPr lang="sv-SE" dirty="0"/>
              <a:t> och ca 30 olika kartor</a:t>
            </a:r>
          </a:p>
          <a:p>
            <a:pPr lvl="2"/>
            <a:r>
              <a:rPr lang="sv-SE" dirty="0"/>
              <a:t>Vi har även många </a:t>
            </a:r>
            <a:r>
              <a:rPr lang="sv-SE" dirty="0" err="1"/>
              <a:t>redigerbara</a:t>
            </a:r>
            <a:r>
              <a:rPr lang="sv-SE" dirty="0"/>
              <a:t> lager i Falukartan där användarna själva ansvarar för att uppdatera sin egen information. (attribut och enkla geometrier)</a:t>
            </a:r>
          </a:p>
          <a:p>
            <a:pPr lvl="2"/>
            <a:r>
              <a:rPr lang="sv-SE" dirty="0"/>
              <a:t>Alla </a:t>
            </a:r>
            <a:r>
              <a:rPr lang="sv-SE" dirty="0" err="1"/>
              <a:t>kommunanställa</a:t>
            </a:r>
            <a:r>
              <a:rPr lang="sv-SE" dirty="0"/>
              <a:t> har tillgång till Falukartan. Största användningen är på Miljö och samhällsbyggnadsförvaltningen.</a:t>
            </a:r>
          </a:p>
          <a:p>
            <a:pPr lvl="2"/>
            <a:r>
              <a:rPr lang="sv-SE" dirty="0"/>
              <a:t>Bolagen Falu Energi och vatten och Kopparstaden har också tillgång till egen ”Falukartan”.</a:t>
            </a:r>
          </a:p>
          <a:p>
            <a:pPr marL="914400" lvl="2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269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A71490E-1903-4B96-932D-208E03A3F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741" y="1992224"/>
            <a:ext cx="5402603" cy="4300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dirty="0"/>
              <a:t>Anledningen till vi blev testkommun:</a:t>
            </a:r>
          </a:p>
          <a:p>
            <a:r>
              <a:rPr lang="sv-SE" sz="2000" dirty="0"/>
              <a:t>Vi var på väg att påbörja </a:t>
            </a:r>
            <a:r>
              <a:rPr lang="sv-SE" sz="2000" dirty="0" err="1"/>
              <a:t>migreringen</a:t>
            </a:r>
            <a:r>
              <a:rPr lang="sv-SE" sz="2000" dirty="0"/>
              <a:t> till </a:t>
            </a:r>
            <a:r>
              <a:rPr lang="sv-SE" sz="2000" dirty="0" err="1"/>
              <a:t>Geosecma</a:t>
            </a:r>
            <a:r>
              <a:rPr lang="sv-SE" sz="2000" dirty="0"/>
              <a:t> 11.3</a:t>
            </a:r>
          </a:p>
          <a:p>
            <a:r>
              <a:rPr lang="sv-SE" sz="2000" dirty="0"/>
              <a:t>Vi behövde inte installera </a:t>
            </a:r>
            <a:r>
              <a:rPr lang="sv-SE" sz="2000" dirty="0" err="1"/>
              <a:t>Geosecma</a:t>
            </a:r>
            <a:r>
              <a:rPr lang="sv-SE" sz="2000" dirty="0"/>
              <a:t> Fastighet i och med att kopplingen till FB släpptes.</a:t>
            </a:r>
          </a:p>
          <a:p>
            <a:r>
              <a:rPr lang="sv-SE" sz="2000" dirty="0"/>
              <a:t>Vi behövde uppgradera alla kartservrar vilket innebär att vi hade möjlighet att göra en testinstallation i en helt ny miljö som inte påverkar vår driftmiljön för </a:t>
            </a:r>
            <a:r>
              <a:rPr lang="sv-SE" sz="2000" dirty="0" err="1"/>
              <a:t>Geosecma</a:t>
            </a:r>
            <a:r>
              <a:rPr lang="sv-SE" sz="2000" dirty="0"/>
              <a:t> (det var ett krav för att vara test kommun).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95D612B-196C-4DA5-9AF6-96730FFE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741" y="198409"/>
            <a:ext cx="5402602" cy="1670348"/>
          </a:xfrm>
        </p:spPr>
        <p:txBody>
          <a:bodyPr>
            <a:normAutofit fontScale="90000"/>
          </a:bodyPr>
          <a:lstStyle/>
          <a:p>
            <a:r>
              <a:rPr lang="sv-SE" dirty="0"/>
              <a:t>Falun installerade </a:t>
            </a:r>
            <a:r>
              <a:rPr lang="sv-SE" dirty="0" err="1"/>
              <a:t>Gaida</a:t>
            </a:r>
            <a:r>
              <a:rPr lang="sv-SE" dirty="0"/>
              <a:t> juni 2025 </a:t>
            </a:r>
            <a:br>
              <a:rPr lang="sv-SE" dirty="0"/>
            </a:br>
            <a:r>
              <a:rPr lang="sv-SE" dirty="0"/>
              <a:t> </a:t>
            </a:r>
            <a:r>
              <a:rPr lang="sv-SE" sz="2700" b="0" dirty="0"/>
              <a:t>(som testkommun)</a:t>
            </a:r>
            <a:endParaRPr lang="sv-SE" b="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7432428-E557-47C2-8E29-ECA0143817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3EB76-828C-4CE1-A356-2153FB1D4086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A6E2329-AB01-6847-DB16-C292EE529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00" y="1152387"/>
            <a:ext cx="5793200" cy="39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5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0CB973A-CA8D-4299-A37C-1494CF92B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93" y="2930212"/>
            <a:ext cx="8130914" cy="1113327"/>
          </a:xfrm>
        </p:spPr>
        <p:txBody>
          <a:bodyPr/>
          <a:lstStyle/>
          <a:p>
            <a:r>
              <a:rPr lang="sv-SE" dirty="0"/>
              <a:t>Hur har det gått?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C5CEEB0-C38B-4E33-AD59-83BC744FDA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och långt har vi kommit...</a:t>
            </a:r>
          </a:p>
        </p:txBody>
      </p:sp>
    </p:spTree>
    <p:extLst>
      <p:ext uri="{BB962C8B-B14F-4D97-AF65-F5344CB8AC3E}">
        <p14:creationId xmlns:p14="http://schemas.microsoft.com/office/powerpoint/2010/main" val="124828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7F9ACFC-6CB6-43D2-BDA5-334CED13E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493" y="1138687"/>
            <a:ext cx="9359643" cy="4630741"/>
          </a:xfrm>
        </p:spPr>
        <p:txBody>
          <a:bodyPr>
            <a:noAutofit/>
          </a:bodyPr>
          <a:lstStyle/>
          <a:p>
            <a:r>
              <a:rPr lang="sv-SE" sz="2000" dirty="0"/>
              <a:t>Vi har gjort en grundimplementation av </a:t>
            </a:r>
            <a:r>
              <a:rPr lang="sv-SE" sz="2000" dirty="0" err="1"/>
              <a:t>Gaida</a:t>
            </a:r>
            <a:r>
              <a:rPr lang="sv-SE" sz="2000" dirty="0"/>
              <a:t> SBI.</a:t>
            </a:r>
          </a:p>
          <a:p>
            <a:pPr lvl="1"/>
            <a:r>
              <a:rPr lang="sv-SE" dirty="0"/>
              <a:t>Installation av </a:t>
            </a:r>
            <a:r>
              <a:rPr lang="sv-SE" dirty="0" err="1"/>
              <a:t>ArcGIS</a:t>
            </a:r>
            <a:r>
              <a:rPr lang="sv-SE" dirty="0"/>
              <a:t> Enterprise 11.3 sp2 med </a:t>
            </a:r>
            <a:r>
              <a:rPr lang="sv-SE" dirty="0" err="1"/>
              <a:t>Gaida</a:t>
            </a:r>
            <a:r>
              <a:rPr lang="sv-SE" dirty="0"/>
              <a:t> SBI (koppling till FB)</a:t>
            </a:r>
          </a:p>
          <a:p>
            <a:pPr lvl="1"/>
            <a:r>
              <a:rPr lang="sv-SE" dirty="0"/>
              <a:t>Vi fick en </a:t>
            </a:r>
            <a:r>
              <a:rPr lang="sv-SE" dirty="0" err="1"/>
              <a:t>Experience</a:t>
            </a:r>
            <a:r>
              <a:rPr lang="sv-SE" dirty="0"/>
              <a:t> </a:t>
            </a:r>
            <a:r>
              <a:rPr lang="sv-SE" dirty="0" err="1"/>
              <a:t>builder</a:t>
            </a:r>
            <a:r>
              <a:rPr lang="sv-SE" dirty="0"/>
              <a:t> webbkarta med koppling till FB vyer och Lantmäteriets direktåtkomsttjänster.</a:t>
            </a:r>
          </a:p>
          <a:p>
            <a:r>
              <a:rPr lang="sv-SE" sz="2000" dirty="0"/>
              <a:t>Tydligt att vi fått en väldigt tidig version som inte är klar.</a:t>
            </a:r>
          </a:p>
          <a:p>
            <a:r>
              <a:rPr lang="sv-SE" sz="2000" dirty="0"/>
              <a:t>Vi har gått en administratörsutbildning (som inte var anpassad för </a:t>
            </a:r>
            <a:r>
              <a:rPr lang="sv-SE" sz="2000" dirty="0" err="1"/>
              <a:t>Gaida</a:t>
            </a:r>
            <a:r>
              <a:rPr lang="sv-SE" sz="2000" dirty="0"/>
              <a:t>, det var ”gamla” utbildningen för </a:t>
            </a:r>
            <a:r>
              <a:rPr lang="sv-SE" sz="2000" dirty="0" err="1"/>
              <a:t>Geosecma</a:t>
            </a:r>
            <a:r>
              <a:rPr lang="sv-SE" sz="2000" dirty="0"/>
              <a:t> 11.3)</a:t>
            </a:r>
          </a:p>
          <a:p>
            <a:r>
              <a:rPr lang="sv-SE" sz="2000" dirty="0"/>
              <a:t>Mycket tid under sommaren har gått till att lära oss ”Portal” (viss erfarenhet av Portal från </a:t>
            </a:r>
            <a:r>
              <a:rPr lang="sv-SE" sz="2000" dirty="0" err="1"/>
              <a:t>ArcGIS</a:t>
            </a:r>
            <a:r>
              <a:rPr lang="sv-SE" sz="2000" dirty="0"/>
              <a:t> 10.9 och </a:t>
            </a:r>
            <a:r>
              <a:rPr lang="sv-SE" sz="2000" dirty="0" err="1"/>
              <a:t>ArcGIS</a:t>
            </a:r>
            <a:r>
              <a:rPr lang="sv-SE" sz="2000" dirty="0"/>
              <a:t> online har vi sedan innan) och </a:t>
            </a:r>
            <a:r>
              <a:rPr lang="sv-SE" sz="2000" dirty="0" err="1"/>
              <a:t>Experience</a:t>
            </a:r>
            <a:r>
              <a:rPr lang="sv-SE" sz="2000" dirty="0"/>
              <a:t> </a:t>
            </a:r>
            <a:r>
              <a:rPr lang="sv-SE" sz="2000" dirty="0" err="1"/>
              <a:t>Builder</a:t>
            </a:r>
            <a:r>
              <a:rPr lang="sv-SE" sz="2000" dirty="0"/>
              <a:t>.</a:t>
            </a:r>
          </a:p>
          <a:p>
            <a:r>
              <a:rPr lang="sv-SE" sz="2000" dirty="0"/>
              <a:t>Som förberedelser inför </a:t>
            </a:r>
            <a:r>
              <a:rPr lang="sv-SE" sz="2000" dirty="0" err="1"/>
              <a:t>migreringen</a:t>
            </a:r>
            <a:r>
              <a:rPr lang="sv-SE" sz="2000" dirty="0"/>
              <a:t> har vi pratat med alla användare på förvaltningen om vilka kartor och lager som används och hur.</a:t>
            </a:r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AA951E7-3B0E-437A-A6A7-711A97FB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3" y="365126"/>
            <a:ext cx="10705363" cy="773562"/>
          </a:xfrm>
        </p:spPr>
        <p:txBody>
          <a:bodyPr>
            <a:normAutofit/>
          </a:bodyPr>
          <a:lstStyle/>
          <a:p>
            <a:r>
              <a:rPr lang="sv-SE" sz="3600" dirty="0"/>
              <a:t>Hur har det gått?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E54475A-2364-44D0-BC66-D7CF794A94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3EB76-828C-4CE1-A356-2153FB1D4086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02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6BAD4-C09F-16FA-2850-2D84FFE98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E50CC07-0DA4-A97A-77D5-E3F27A5F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493" y="1138687"/>
            <a:ext cx="9359643" cy="4630741"/>
          </a:xfrm>
        </p:spPr>
        <p:txBody>
          <a:bodyPr>
            <a:noAutofit/>
          </a:bodyPr>
          <a:lstStyle/>
          <a:p>
            <a:r>
              <a:rPr lang="sv-SE" sz="2000" dirty="0"/>
              <a:t>Behörigheter både i FB och </a:t>
            </a:r>
            <a:r>
              <a:rPr lang="sv-SE" sz="2000" dirty="0" err="1"/>
              <a:t>Gaida</a:t>
            </a:r>
            <a:endParaRPr lang="sv-SE" sz="2000" dirty="0"/>
          </a:p>
          <a:p>
            <a:r>
              <a:rPr lang="sv-SE" sz="2000" dirty="0"/>
              <a:t>Behörighetsgrupperna i </a:t>
            </a:r>
            <a:r>
              <a:rPr lang="sv-SE" sz="2000" dirty="0" err="1"/>
              <a:t>Gaida</a:t>
            </a:r>
            <a:r>
              <a:rPr lang="sv-SE" sz="2000" dirty="0"/>
              <a:t> bygger på ArcGIS Enterprise/Portals grupper </a:t>
            </a:r>
          </a:p>
          <a:p>
            <a:r>
              <a:rPr lang="sv-SE" sz="2000" dirty="0"/>
              <a:t>Kategorisera tjänster </a:t>
            </a:r>
          </a:p>
          <a:p>
            <a:r>
              <a:rPr lang="sv-SE" sz="2000" dirty="0"/>
              <a:t>Roller</a:t>
            </a:r>
          </a:p>
          <a:p>
            <a:r>
              <a:rPr lang="sv-SE" sz="2000" dirty="0"/>
              <a:t>Användartyper som ingår i </a:t>
            </a:r>
            <a:r>
              <a:rPr lang="sv-SE" sz="2000" dirty="0" err="1"/>
              <a:t>Gaida</a:t>
            </a:r>
            <a:r>
              <a:rPr lang="sv-SE" sz="2000" dirty="0"/>
              <a:t> (vi har inte kommunlicens)</a:t>
            </a:r>
          </a:p>
          <a:p>
            <a:pPr lvl="1"/>
            <a:r>
              <a:rPr lang="sv-SE" dirty="0"/>
              <a:t>GIS </a:t>
            </a:r>
            <a:r>
              <a:rPr lang="sv-SE" dirty="0" err="1"/>
              <a:t>Professional</a:t>
            </a:r>
            <a:r>
              <a:rPr lang="sv-SE" dirty="0"/>
              <a:t> Standard (14+4)</a:t>
            </a:r>
          </a:p>
          <a:p>
            <a:pPr lvl="1"/>
            <a:r>
              <a:rPr lang="sv-SE" dirty="0" err="1"/>
              <a:t>Creator</a:t>
            </a:r>
            <a:r>
              <a:rPr lang="sv-SE" dirty="0"/>
              <a:t> (4)</a:t>
            </a:r>
          </a:p>
          <a:p>
            <a:pPr lvl="1"/>
            <a:r>
              <a:rPr lang="sv-SE" dirty="0"/>
              <a:t>Mobile </a:t>
            </a:r>
            <a:r>
              <a:rPr lang="sv-SE" dirty="0" err="1"/>
              <a:t>Worker</a:t>
            </a:r>
            <a:r>
              <a:rPr lang="sv-SE" dirty="0"/>
              <a:t> (16)</a:t>
            </a:r>
          </a:p>
          <a:p>
            <a:pPr lvl="1"/>
            <a:r>
              <a:rPr lang="sv-SE" dirty="0"/>
              <a:t>Viewer (obegränsat)</a:t>
            </a:r>
          </a:p>
          <a:p>
            <a:pPr marL="457200" lvl="1" indent="0">
              <a:buNone/>
            </a:pPr>
            <a:r>
              <a:rPr lang="sv-SE" dirty="0"/>
              <a:t>För att kunna redigera i webbkartan krävs minst Mobile </a:t>
            </a:r>
            <a:r>
              <a:rPr lang="sv-SE" dirty="0" err="1"/>
              <a:t>Worker</a:t>
            </a:r>
            <a:endParaRPr lang="sv-SE" dirty="0"/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35CDE5A-112D-72AF-A4D1-583FF93B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93" y="365126"/>
            <a:ext cx="10705363" cy="773562"/>
          </a:xfrm>
        </p:spPr>
        <p:txBody>
          <a:bodyPr>
            <a:normAutofit/>
          </a:bodyPr>
          <a:lstStyle/>
          <a:p>
            <a:r>
              <a:rPr lang="sv-SE" sz="3600" dirty="0"/>
              <a:t>Behörigheter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37B21F-8CD0-9F26-EAC9-2FFD2CAC9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3EB76-828C-4CE1-A356-2153FB1D408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658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alu kommun">
      <a:dk1>
        <a:srgbClr val="434241"/>
      </a:dk1>
      <a:lt1>
        <a:sysClr val="window" lastClr="FFFFFF"/>
      </a:lt1>
      <a:dk2>
        <a:srgbClr val="A53923"/>
      </a:dk2>
      <a:lt2>
        <a:srgbClr val="E7E6E6"/>
      </a:lt2>
      <a:accent1>
        <a:srgbClr val="A53923"/>
      </a:accent1>
      <a:accent2>
        <a:srgbClr val="4B7C57"/>
      </a:accent2>
      <a:accent3>
        <a:srgbClr val="4A818A"/>
      </a:accent3>
      <a:accent4>
        <a:srgbClr val="BC8C08"/>
      </a:accent4>
      <a:accent5>
        <a:srgbClr val="AAB500"/>
      </a:accent5>
      <a:accent6>
        <a:srgbClr val="0080AF"/>
      </a:accent6>
      <a:hlink>
        <a:srgbClr val="0080AF"/>
      </a:hlink>
      <a:folHlink>
        <a:srgbClr val="00668A"/>
      </a:folHlink>
    </a:clrScheme>
    <a:fontScheme name="Falu kommun teckensnitt">
      <a:majorFont>
        <a:latin typeface="Amasis MT Pro"/>
        <a:ea typeface=""/>
        <a:cs typeface=""/>
      </a:majorFont>
      <a:minorFont>
        <a:latin typeface="Microsoft GothicN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u-kommun_PPT-mall.potx" id="{4C3C1A4C-1B89-49E0-9274-73806125D107}" vid="{9D4A41BE-9A68-4DBD-8E1B-45E62E5D397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846C7D94AC4348BA8AE8D8627325C5" ma:contentTypeVersion="49" ma:contentTypeDescription="Skapa ett nytt dokument." ma:contentTypeScope="" ma:versionID="733709572424c492e1b2c7a43bb02174">
  <xsd:schema xmlns:xsd="http://www.w3.org/2001/XMLSchema" xmlns:xs="http://www.w3.org/2001/XMLSchema" xmlns:p="http://schemas.microsoft.com/office/2006/metadata/properties" xmlns:ns2="8e89a63d-2ea3-4892-86db-02cf60c9ccfb" xmlns:ns3="32a2455f-710d-4351-9644-6d43278b9ba6" targetNamespace="http://schemas.microsoft.com/office/2006/metadata/properties" ma:root="true" ma:fieldsID="5f9fdcf1c6ae69e02a06b90fe3a5fc86" ns2:_="" ns3:_="">
    <xsd:import namespace="8e89a63d-2ea3-4892-86db-02cf60c9ccfb"/>
    <xsd:import namespace="32a2455f-710d-4351-9644-6d43278b9ba6"/>
    <xsd:element name="properties">
      <xsd:complexType>
        <xsd:sequence>
          <xsd:element name="documentManagement">
            <xsd:complexType>
              <xsd:all>
                <xsd:element ref="ns2:Nedladdningsbart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c7ea28cbca1f430ca7185a2cf0dfa017" minOccurs="0"/>
                <xsd:element ref="ns3:TaxCatchAll" minOccurs="0"/>
                <xsd:element ref="ns2:kc054816d7634b91acac75eb2b70bff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2:icde0b948ac445fd97ba708105c24263" minOccurs="0"/>
                <xsd:element ref="ns2:e9b5fe26f56d4da3b1a701be2c921f2b" minOccurs="0"/>
                <xsd:element ref="ns2:MediaServiceSearchProperties" minOccurs="0"/>
                <xsd:element ref="ns2:lcf76f155ced4ddcb4097134ff3c332f" minOccurs="0"/>
                <xsd:element ref="ns2:Version_x002f_rev_x002e_datu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9a63d-2ea3-4892-86db-02cf60c9ccfb" elementFormDefault="qualified">
    <xsd:import namespace="http://schemas.microsoft.com/office/2006/documentManagement/types"/>
    <xsd:import namespace="http://schemas.microsoft.com/office/infopath/2007/PartnerControls"/>
    <xsd:element name="Nedladdningsbart" ma:index="3" nillable="true" ma:displayName="Nedladdningsbart" ma:default="0" ma:description="Sätt till 'JA' för att låta användaren ladda ned dokumentet till sin dator från Insidan" ma:format="Dropdown" ma:internalName="Nedladdningsbart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c7ea28cbca1f430ca7185a2cf0dfa017" ma:index="13" ma:taxonomy="true" ma:internalName="c7ea28cbca1f430ca7185a2cf0dfa017" ma:taxonomyFieldName="_x00c4_mne" ma:displayName="Ämne" ma:readOnly="false" ma:default="" ma:fieldId="{c7ea28cb-ca1f-430c-a718-5a2cf0dfa017}" ma:sspId="ac711ef0-d33f-45c5-8522-55000000d281" ma:termSetId="22cbca26-1a87-486e-b395-e9d90accd3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54816d7634b91acac75eb2b70bffa" ma:index="16" nillable="true" ma:taxonomy="true" ma:internalName="kc054816d7634b91acac75eb2b70bffa" ma:taxonomyFieldName="Dokumenttyp" ma:displayName="Dokumenttyp" ma:default="" ma:fieldId="{4c054816-d763-4b91-acac-75eb2b70bffa}" ma:sspId="ac711ef0-d33f-45c5-8522-55000000d281" ma:termSetId="f02017f2-b431-4d19-8540-a309cfdb73c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5" nillable="true" ma:displayName="Length (seconds)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icde0b948ac445fd97ba708105c24263" ma:index="28" nillable="true" ma:taxonomy="true" ma:internalName="icde0b948ac445fd97ba708105c24263" ma:taxonomyFieldName="Organisation_x0020__x0028_Dokument_x00e4_gare_x0029_" ma:displayName="Ansvarig förvaltning/kontor" ma:default="" ma:fieldId="{2cde0b94-8ac4-45fd-97ba-708105c24263}" ma:sspId="ac711ef0-d33f-45c5-8522-55000000d281" ma:termSetId="547a7c73-9adf-4e16-86ec-80a8d29e7a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9b5fe26f56d4da3b1a701be2c921f2b" ma:index="30" nillable="true" ma:taxonomy="true" ma:internalName="e9b5fe26f56d4da3b1a701be2c921f2b" ma:taxonomyFieldName="Klassastruktur" ma:displayName="Processnotation enligt Klassa" ma:default="" ma:fieldId="{e9b5fe26-f56d-4da3-b1a7-01be2c921f2b}" ma:sspId="ac711ef0-d33f-45c5-8522-55000000d281" ma:termSetId="7f3c7e03-c0da-495f-a416-31b146e22a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33" nillable="true" ma:taxonomy="true" ma:internalName="lcf76f155ced4ddcb4097134ff3c332f" ma:taxonomyFieldName="MediaServiceImageTags" ma:displayName="Bildmarkeringar" ma:readOnly="false" ma:fieldId="{5cf76f15-5ced-4ddc-b409-7134ff3c332f}" ma:taxonomyMulti="true" ma:sspId="ac711ef0-d33f-45c5-8522-55000000d2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Version_x002f_rev_x002e_datum" ma:index="34" nillable="true" ma:displayName="Version/rev. datum" ma:format="Dropdown" ma:internalName="Version_x002f_rev_x002e_datum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2455f-710d-4351-9644-6d43278b9ba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Global taxonomikolumn" ma:hidden="true" ma:list="{a60a571f-cfe7-473f-a060-37b2de5762db}" ma:internalName="TaxCatchAll" ma:readOnly="false" ma:showField="CatchAllData" ma:web="32a2455f-710d-4351-9644-6d43278b9b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a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054816d7634b91acac75eb2b70bffa xmlns="8e89a63d-2ea3-4892-86db-02cf60c9ccfb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Mall</TermName>
          <TermId xmlns="http://schemas.microsoft.com/office/infopath/2007/PartnerControls">3a32b784-a1e2-4dff-9107-4b147bfad941</TermId>
        </TermInfo>
      </Terms>
    </kc054816d7634b91acac75eb2b70bffa>
    <c7ea28cbca1f430ca7185a2cf0dfa017 xmlns="8e89a63d-2ea3-4892-86db-02cf60c9ccfb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Kommunikation</TermName>
          <TermId xmlns="http://schemas.microsoft.com/office/infopath/2007/PartnerControls">7aeecc49-acdd-451f-9892-d9b5d23fc9e0</TermId>
        </TermInfo>
      </Terms>
    </c7ea28cbca1f430ca7185a2cf0dfa017>
    <TaxCatchAll xmlns="32a2455f-710d-4351-9644-6d43278b9ba6">
      <Value>32</Value>
      <Value>19</Value>
    </TaxCatchAll>
    <Nedladdningsbart xmlns="8e89a63d-2ea3-4892-86db-02cf60c9ccfb">true</Nedladdningsbart>
    <icde0b948ac445fd97ba708105c24263 xmlns="8e89a63d-2ea3-4892-86db-02cf60c9ccfb">
      <Terms xmlns="http://schemas.microsoft.com/office/infopath/2007/PartnerControls"/>
    </icde0b948ac445fd97ba708105c24263>
    <e9b5fe26f56d4da3b1a701be2c921f2b xmlns="8e89a63d-2ea3-4892-86db-02cf60c9ccfb">
      <Terms xmlns="http://schemas.microsoft.com/office/infopath/2007/PartnerControls"/>
    </e9b5fe26f56d4da3b1a701be2c921f2b>
    <lcf76f155ced4ddcb4097134ff3c332f xmlns="8e89a63d-2ea3-4892-86db-02cf60c9ccfb">
      <Terms xmlns="http://schemas.microsoft.com/office/infopath/2007/PartnerControls"/>
    </lcf76f155ced4ddcb4097134ff3c332f>
    <Version_x002f_rev_x002e_datum xmlns="8e89a63d-2ea3-4892-86db-02cf60c9ccf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768A95-1C78-43AC-BB5A-FDB28C3F91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89a63d-2ea3-4892-86db-02cf60c9ccfb"/>
    <ds:schemaRef ds:uri="32a2455f-710d-4351-9644-6d43278b9b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807F0E-40B9-448D-971C-9C7A992812E4}">
  <ds:schemaRefs>
    <ds:schemaRef ds:uri="http://schemas.microsoft.com/office/2006/metadata/properties"/>
    <ds:schemaRef ds:uri="http://schemas.microsoft.com/office/infopath/2007/PartnerControls"/>
    <ds:schemaRef ds:uri="8e89a63d-2ea3-4892-86db-02cf60c9ccfb"/>
    <ds:schemaRef ds:uri="32a2455f-710d-4351-9644-6d43278b9ba6"/>
  </ds:schemaRefs>
</ds:datastoreItem>
</file>

<file path=customXml/itemProps3.xml><?xml version="1.0" encoding="utf-8"?>
<ds:datastoreItem xmlns:ds="http://schemas.openxmlformats.org/officeDocument/2006/customXml" ds:itemID="{99201477-285B-43FE-9959-F5C106555A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Falu-kommun_PPT-mall</Template>
  <TotalTime>578</TotalTime>
  <Words>897</Words>
  <Application>Microsoft Office PowerPoint</Application>
  <PresentationFormat>Bredbild</PresentationFormat>
  <Paragraphs>112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Microsoft GothicNeo</vt:lpstr>
      <vt:lpstr>Amasis MT Pro</vt:lpstr>
      <vt:lpstr>Arial</vt:lpstr>
      <vt:lpstr>Calibri</vt:lpstr>
      <vt:lpstr>Office-tema</vt:lpstr>
      <vt:lpstr>Gaida i Falu kommun</vt:lpstr>
      <vt:lpstr>Vad är Gaida SBI (samhällsbärandeinformation)</vt:lpstr>
      <vt:lpstr>Varför Gaida i Falun? </vt:lpstr>
      <vt:lpstr>FB i Falun idag </vt:lpstr>
      <vt:lpstr>Geosecma i Falun idag</vt:lpstr>
      <vt:lpstr>Falun installerade Gaida juni 2025   (som testkommun)</vt:lpstr>
      <vt:lpstr>Hur har det gått?</vt:lpstr>
      <vt:lpstr>Hur har det gått?</vt:lpstr>
      <vt:lpstr>Behörigheter</vt:lpstr>
      <vt:lpstr>Vad tycker vi och vad tror vi om framtiden?</vt:lpstr>
      <vt:lpstr>Vad händer nu</vt:lpstr>
      <vt:lpstr>Fortsättningen </vt:lpstr>
      <vt:lpstr>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Annette Eriksson</dc:creator>
  <cp:lastModifiedBy>Malin Widelund</cp:lastModifiedBy>
  <cp:revision>23</cp:revision>
  <dcterms:created xsi:type="dcterms:W3CDTF">2025-10-07T06:15:03Z</dcterms:created>
  <dcterms:modified xsi:type="dcterms:W3CDTF">2025-10-15T06:03:38Z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0x010100BA846C7D94AC4348BA8AE8D8627325C5</vt:lpwstr>
  </property>
  <property fmtid="{D5CDD505-2E9C-101B-9397-08002B2CF9AE}" pid="3" name="Ämne">
    <vt:lpwstr>19;#Kommunikation|7aeecc49-acdd-451f-9892-d9b5d23fc9e0</vt:lpwstr>
  </property>
  <property fmtid="{D5CDD505-2E9C-101B-9397-08002B2CF9AE}" pid="4" name="Dokumenttyp">
    <vt:lpwstr>32;#Mall|3a32b784-a1e2-4dff-9107-4b147bfad941</vt:lpwstr>
  </property>
  <property fmtid="{D5CDD505-2E9C-101B-9397-08002B2CF9AE}" pid="5" name="_x00c4_mne">
    <vt:lpwstr>19;#Kommunikation|7aeecc49-acdd-451f-9892-d9b5d23fc9e0</vt:lpwstr>
  </property>
  <property fmtid="{D5CDD505-2E9C-101B-9397-08002B2CF9AE}" pid="6" name="MediaServiceImageTags">
    <vt:lpwstr/>
  </property>
  <property fmtid="{D5CDD505-2E9C-101B-9397-08002B2CF9AE}" pid="7" name="Organisation (Dokumentägare)">
    <vt:lpwstr/>
  </property>
  <property fmtid="{D5CDD505-2E9C-101B-9397-08002B2CF9AE}" pid="8" name="Klassastruktur">
    <vt:lpwstr/>
  </property>
  <property fmtid="{D5CDD505-2E9C-101B-9397-08002B2CF9AE}" pid="9" name="Organisation_x0020__x0028_Dokument_x00e4_gare_x0029_">
    <vt:lpwstr/>
  </property>
</Properties>
</file>