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sldIdLst>
    <p:sldId id="256" r:id="rId5"/>
    <p:sldId id="260" r:id="rId6"/>
    <p:sldId id="261" r:id="rId7"/>
    <p:sldId id="263" r:id="rId8"/>
    <p:sldId id="266" r:id="rId9"/>
    <p:sldId id="264" r:id="rId10"/>
    <p:sldId id="267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4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9"/>
  </p:normalViewPr>
  <p:slideViewPr>
    <p:cSldViewPr snapToGrid="0" snapToObjects="1" showGuides="1">
      <p:cViewPr varScale="1">
        <p:scale>
          <a:sx n="105" d="100"/>
          <a:sy n="105" d="100"/>
        </p:scale>
        <p:origin x="834" y="96"/>
      </p:cViewPr>
      <p:guideLst>
        <p:guide orient="horz" pos="2160"/>
        <p:guide pos="746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lide-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DD6BDB-456F-8B6C-A32E-51C8084EFA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C904FD0-0F78-9D5A-8AE7-C5EFE84BC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b="16628"/>
          <a:stretch/>
        </p:blipFill>
        <p:spPr>
          <a:xfrm>
            <a:off x="8535467" y="808268"/>
            <a:ext cx="3352985" cy="5241463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5CEFCFD1-EDC7-C685-6388-29570104A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9" y="1066082"/>
            <a:ext cx="10330236" cy="202901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4B18A761-EC91-F315-BAAF-66D18984C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3486333"/>
            <a:ext cx="10330235" cy="722764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9152557-9EF6-6A70-6D30-CF8A3A2BBB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296172" y="5375379"/>
            <a:ext cx="1637905" cy="117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00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3" userDrawn="1">
          <p15:clr>
            <a:srgbClr val="FBAE40"/>
          </p15:clr>
        </p15:guide>
        <p15:guide id="2" pos="529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spalt med platshållare för störr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46CD71FA-03E2-505A-FBCD-27B7346B8AF2}"/>
              </a:ext>
            </a:extLst>
          </p:cNvPr>
          <p:cNvSpPr/>
          <p:nvPr userDrawn="1"/>
        </p:nvSpPr>
        <p:spPr>
          <a:xfrm>
            <a:off x="10367244" y="5059362"/>
            <a:ext cx="1815548" cy="1465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BCD9A1A-E989-15BB-0CEA-66BAD8240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7" y="283465"/>
            <a:ext cx="4561688" cy="12435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2" name="Platshållare för text 7">
            <a:extLst>
              <a:ext uri="{FF2B5EF4-FFF2-40B4-BE49-F238E27FC236}">
                <a16:creationId xmlns:a16="http://schemas.microsoft.com/office/drawing/2014/main" id="{178C5422-E056-84FB-5F6F-E5B6F35C40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6" y="1808163"/>
            <a:ext cx="4608576" cy="4284662"/>
          </a:xfrm>
        </p:spPr>
        <p:txBody>
          <a:bodyPr>
            <a:noAutofit/>
          </a:bodyPr>
          <a:lstStyle>
            <a:lvl1pPr marL="147638" indent="-147638">
              <a:tabLst/>
              <a:defRPr sz="2000"/>
            </a:lvl1pPr>
            <a:lvl2pPr marL="590550" indent="-133350">
              <a:tabLst/>
              <a:defRPr sz="1800"/>
            </a:lvl2pPr>
            <a:lvl3pPr marL="1066800" indent="-152400">
              <a:tabLst/>
              <a:defRPr sz="1800"/>
            </a:lvl3pPr>
            <a:lvl4pPr marL="1512888" indent="-141288">
              <a:tabLst/>
              <a:defRPr sz="1800"/>
            </a:lvl4pPr>
            <a:lvl5pPr marL="1958975" indent="-130175">
              <a:tabLst/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29D6FC6-97EA-0086-6720-C3A3524BB87F}"/>
              </a:ext>
            </a:extLst>
          </p:cNvPr>
          <p:cNvSpPr txBox="1">
            <a:spLocks/>
          </p:cNvSpPr>
          <p:nvPr userDrawn="1"/>
        </p:nvSpPr>
        <p:spPr>
          <a:xfrm>
            <a:off x="10519735" y="6341836"/>
            <a:ext cx="1510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5D1691-9462-BA41-A206-FCCD128D7FA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Frihandsfigur 11">
            <a:extLst>
              <a:ext uri="{FF2B5EF4-FFF2-40B4-BE49-F238E27FC236}">
                <a16:creationId xmlns:a16="http://schemas.microsoft.com/office/drawing/2014/main" id="{FAF25D2D-6D4C-F622-26E8-22D5D14F6B3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83225" y="0"/>
            <a:ext cx="6708775" cy="6858000"/>
          </a:xfrm>
          <a:custGeom>
            <a:avLst/>
            <a:gdLst>
              <a:gd name="connsiteX0" fmla="*/ 0 w 6708775"/>
              <a:gd name="connsiteY0" fmla="*/ 0 h 6858000"/>
              <a:gd name="connsiteX1" fmla="*/ 6708775 w 6708775"/>
              <a:gd name="connsiteY1" fmla="*/ 0 h 6858000"/>
              <a:gd name="connsiteX2" fmla="*/ 6708775 w 6708775"/>
              <a:gd name="connsiteY2" fmla="*/ 5348822 h 6858000"/>
              <a:gd name="connsiteX3" fmla="*/ 5097445 w 6708775"/>
              <a:gd name="connsiteY3" fmla="*/ 5348822 h 6858000"/>
              <a:gd name="connsiteX4" fmla="*/ 5026840 w 6708775"/>
              <a:gd name="connsiteY4" fmla="*/ 5419427 h 6858000"/>
              <a:gd name="connsiteX5" fmla="*/ 5026840 w 6708775"/>
              <a:gd name="connsiteY5" fmla="*/ 6139985 h 6858000"/>
              <a:gd name="connsiteX6" fmla="*/ 5097445 w 6708775"/>
              <a:gd name="connsiteY6" fmla="*/ 6210590 h 6858000"/>
              <a:gd name="connsiteX7" fmla="*/ 6708775 w 6708775"/>
              <a:gd name="connsiteY7" fmla="*/ 6210590 h 6858000"/>
              <a:gd name="connsiteX8" fmla="*/ 6708775 w 6708775"/>
              <a:gd name="connsiteY8" fmla="*/ 6858000 h 6858000"/>
              <a:gd name="connsiteX9" fmla="*/ 0 w 6708775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08775" h="6858000">
                <a:moveTo>
                  <a:pt x="0" y="0"/>
                </a:moveTo>
                <a:lnTo>
                  <a:pt x="6708775" y="0"/>
                </a:lnTo>
                <a:lnTo>
                  <a:pt x="6708775" y="5348822"/>
                </a:lnTo>
                <a:lnTo>
                  <a:pt x="5097445" y="5348822"/>
                </a:lnTo>
                <a:cubicBezTo>
                  <a:pt x="5058451" y="5348822"/>
                  <a:pt x="5026840" y="5380433"/>
                  <a:pt x="5026840" y="5419427"/>
                </a:cubicBezTo>
                <a:lnTo>
                  <a:pt x="5026840" y="6139985"/>
                </a:lnTo>
                <a:cubicBezTo>
                  <a:pt x="5026840" y="6178979"/>
                  <a:pt x="5058451" y="6210590"/>
                  <a:pt x="5097445" y="6210590"/>
                </a:cubicBezTo>
                <a:lnTo>
                  <a:pt x="6708775" y="6210590"/>
                </a:lnTo>
                <a:lnTo>
                  <a:pt x="67087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86E3C358-E642-8CC8-6EA6-6802604095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510065" y="5348822"/>
            <a:ext cx="1681935" cy="86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19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3454" userDrawn="1">
          <p15:clr>
            <a:srgbClr val="FBAE40"/>
          </p15:clr>
        </p15:guide>
        <p15:guide id="3" pos="518" userDrawn="1">
          <p15:clr>
            <a:srgbClr val="FBAE40"/>
          </p15:clr>
        </p15:guide>
        <p15:guide id="4" orient="horz" pos="1139" userDrawn="1">
          <p15:clr>
            <a:srgbClr val="FBAE40"/>
          </p15:clr>
        </p15:guide>
        <p15:guide id="5" pos="6417" userDrawn="1">
          <p15:clr>
            <a:srgbClr val="FBAE40"/>
          </p15:clr>
        </p15:guide>
        <p15:guide id="6" orient="horz" pos="3838" userDrawn="1">
          <p15:clr>
            <a:srgbClr val="FBAE40"/>
          </p15:clr>
        </p15:guide>
        <p15:guide id="7" pos="336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-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3BDD6BDB-456F-8B6C-A32E-51C8084EFA9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9152557-9EF6-6A70-6D30-CF8A3A2BBB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70980" y="2332141"/>
            <a:ext cx="3650040" cy="2620542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12F39EC8-C827-590F-F556-B4F0B94EB1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b="16628"/>
          <a:stretch/>
        </p:blipFill>
        <p:spPr>
          <a:xfrm>
            <a:off x="8535467" y="808268"/>
            <a:ext cx="3352985" cy="524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46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03" userDrawn="1">
          <p15:clr>
            <a:srgbClr val="FBAE40"/>
          </p15:clr>
        </p15:guide>
        <p15:guide id="2" pos="529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slide-foto-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0D68C2FE-1A7E-6E3A-EB63-7C80973DD6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0736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5CEFCFD1-EDC7-C685-6388-29570104A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9" y="1066082"/>
            <a:ext cx="10330236" cy="2029012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4B18A761-EC91-F315-BAAF-66D18984C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3486333"/>
            <a:ext cx="10330235" cy="722764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01F918B-98F4-D90E-C755-906950B1BBC8}"/>
              </a:ext>
            </a:extLst>
          </p:cNvPr>
          <p:cNvSpPr/>
          <p:nvPr userDrawn="1"/>
        </p:nvSpPr>
        <p:spPr>
          <a:xfrm>
            <a:off x="0" y="5073650"/>
            <a:ext cx="12192000" cy="1784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D9F3B7E-9EF8-A3C2-7199-95D4D92A91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96172" y="5375379"/>
            <a:ext cx="1637905" cy="117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33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03" userDrawn="1">
          <p15:clr>
            <a:srgbClr val="FBAE40"/>
          </p15:clr>
        </p15:guide>
        <p15:guide id="2" pos="529" userDrawn="1">
          <p15:clr>
            <a:srgbClr val="FBAE40"/>
          </p15:clr>
        </p15:guide>
        <p15:guide id="3" pos="640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lide-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CD9A1A-E989-15BB-0CEA-66BAD8240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7" y="1341438"/>
            <a:ext cx="9464611" cy="4279873"/>
          </a:xfrm>
          <a:prstGeom prst="rect">
            <a:avLst/>
          </a:prstGeom>
        </p:spPr>
        <p:txBody>
          <a:bodyPr anchor="ctr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AF923A31-7505-81CE-2F8E-0F60C490B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9735" y="6341836"/>
            <a:ext cx="1510567" cy="365125"/>
          </a:xfrm>
        </p:spPr>
        <p:txBody>
          <a:bodyPr/>
          <a:lstStyle/>
          <a:p>
            <a:fld id="{015D1691-9462-BA41-A206-FCCD128D7FAF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B243219-E178-0ED3-DE2B-3C09C979D5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510065" y="5348822"/>
            <a:ext cx="1681935" cy="86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39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3454" userDrawn="1">
          <p15:clr>
            <a:srgbClr val="FBAE40"/>
          </p15:clr>
        </p15:guide>
        <p15:guide id="3" pos="518" userDrawn="1">
          <p15:clr>
            <a:srgbClr val="FBAE40"/>
          </p15:clr>
        </p15:guide>
        <p15:guide id="4" orient="horz" pos="3912" userDrawn="1">
          <p15:clr>
            <a:srgbClr val="FBAE40"/>
          </p15:clr>
        </p15:guide>
        <p15:guide id="5" pos="6417" userDrawn="1">
          <p15:clr>
            <a:srgbClr val="FBAE40"/>
          </p15:clr>
        </p15:guide>
        <p15:guide id="6" pos="661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lide-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9FBFB17-813F-4168-8434-BF83E5359CFD}"/>
              </a:ext>
            </a:extLst>
          </p:cNvPr>
          <p:cNvSpPr/>
          <p:nvPr userDrawn="1"/>
        </p:nvSpPr>
        <p:spPr>
          <a:xfrm>
            <a:off x="10186988" y="5067066"/>
            <a:ext cx="2005012" cy="14252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BCD9A1A-E989-15BB-0CEA-66BAD8240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7" y="1341438"/>
            <a:ext cx="9464611" cy="427987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FC2FE9F8-3F4D-0CDB-0593-1046262C8F67}"/>
              </a:ext>
            </a:extLst>
          </p:cNvPr>
          <p:cNvSpPr txBox="1">
            <a:spLocks/>
          </p:cNvSpPr>
          <p:nvPr userDrawn="1"/>
        </p:nvSpPr>
        <p:spPr>
          <a:xfrm>
            <a:off x="10519735" y="6341836"/>
            <a:ext cx="1510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5D1691-9462-BA41-A206-FCCD128D7FA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5" name="Frihandsfigur 34">
            <a:extLst>
              <a:ext uri="{FF2B5EF4-FFF2-40B4-BE49-F238E27FC236}">
                <a16:creationId xmlns:a16="http://schemas.microsoft.com/office/drawing/2014/main" id="{FA7C656E-F750-91F4-370D-B5A9ADFBA1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348822 h 6858000"/>
              <a:gd name="connsiteX3" fmla="*/ 10580670 w 12192000"/>
              <a:gd name="connsiteY3" fmla="*/ 5348822 h 6858000"/>
              <a:gd name="connsiteX4" fmla="*/ 10510065 w 12192000"/>
              <a:gd name="connsiteY4" fmla="*/ 5419427 h 6858000"/>
              <a:gd name="connsiteX5" fmla="*/ 10510065 w 12192000"/>
              <a:gd name="connsiteY5" fmla="*/ 6139985 h 6858000"/>
              <a:gd name="connsiteX6" fmla="*/ 10580670 w 12192000"/>
              <a:gd name="connsiteY6" fmla="*/ 6210590 h 6858000"/>
              <a:gd name="connsiteX7" fmla="*/ 12192000 w 12192000"/>
              <a:gd name="connsiteY7" fmla="*/ 621059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348822"/>
                </a:lnTo>
                <a:lnTo>
                  <a:pt x="10580670" y="5348822"/>
                </a:lnTo>
                <a:cubicBezTo>
                  <a:pt x="10541676" y="5348822"/>
                  <a:pt x="10510065" y="5380433"/>
                  <a:pt x="10510065" y="5419427"/>
                </a:cubicBezTo>
                <a:lnTo>
                  <a:pt x="10510065" y="6139985"/>
                </a:lnTo>
                <a:cubicBezTo>
                  <a:pt x="10510065" y="6178979"/>
                  <a:pt x="10541676" y="6210590"/>
                  <a:pt x="10580670" y="6210590"/>
                </a:cubicBezTo>
                <a:lnTo>
                  <a:pt x="12192000" y="621059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33" name="Bildobjekt 32">
            <a:extLst>
              <a:ext uri="{FF2B5EF4-FFF2-40B4-BE49-F238E27FC236}">
                <a16:creationId xmlns:a16="http://schemas.microsoft.com/office/drawing/2014/main" id="{88A4E1FB-424B-70BB-794C-E7F826E2D0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510065" y="5348822"/>
            <a:ext cx="1681935" cy="86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91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3454" userDrawn="1">
          <p15:clr>
            <a:srgbClr val="FBAE40"/>
          </p15:clr>
        </p15:guide>
        <p15:guide id="3" pos="518" userDrawn="1">
          <p15:clr>
            <a:srgbClr val="FBAE40"/>
          </p15:clr>
        </p15:guide>
        <p15:guide id="4" orient="horz" pos="1139" userDrawn="1">
          <p15:clr>
            <a:srgbClr val="FBAE40"/>
          </p15:clr>
        </p15:guide>
        <p15:guide id="5" pos="641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CD9A1A-E989-15BB-0CEA-66BAD8240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7" y="283465"/>
            <a:ext cx="9450643" cy="124358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61819B7-196B-EDEA-D4B6-4920A0ABA7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808163"/>
            <a:ext cx="9477375" cy="4284662"/>
          </a:xfrm>
        </p:spPr>
        <p:txBody>
          <a:bodyPr>
            <a:noAutofit/>
          </a:bodyPr>
          <a:lstStyle>
            <a:lvl1pPr marL="147638" indent="-147638">
              <a:tabLst/>
              <a:defRPr sz="2000"/>
            </a:lvl1pPr>
            <a:lvl2pPr marL="590550" indent="-133350">
              <a:tabLst/>
              <a:defRPr sz="1800"/>
            </a:lvl2pPr>
            <a:lvl3pPr marL="1066800" indent="-152400">
              <a:tabLst/>
              <a:defRPr sz="1800"/>
            </a:lvl3pPr>
            <a:lvl4pPr marL="1512888" indent="-141288">
              <a:tabLst/>
              <a:defRPr sz="1800"/>
            </a:lvl4pPr>
            <a:lvl5pPr marL="1958975" indent="-130175">
              <a:tabLst/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16B0C6-1ACD-F351-E3ED-948733B95F31}"/>
              </a:ext>
            </a:extLst>
          </p:cNvPr>
          <p:cNvSpPr txBox="1">
            <a:spLocks/>
          </p:cNvSpPr>
          <p:nvPr userDrawn="1"/>
        </p:nvSpPr>
        <p:spPr>
          <a:xfrm>
            <a:off x="10519735" y="6341836"/>
            <a:ext cx="1510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5D1691-9462-BA41-A206-FCCD128D7FAF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D9ED7FE-A040-33DC-CA13-4BA5DB6F98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510065" y="5348822"/>
            <a:ext cx="1681935" cy="86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24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3454" userDrawn="1">
          <p15:clr>
            <a:srgbClr val="FBAE40"/>
          </p15:clr>
        </p15:guide>
        <p15:guide id="3" pos="518" userDrawn="1">
          <p15:clr>
            <a:srgbClr val="FBAE40"/>
          </p15:clr>
        </p15:guide>
        <p15:guide id="4" orient="horz" pos="1139" userDrawn="1">
          <p15:clr>
            <a:srgbClr val="FBAE40"/>
          </p15:clr>
        </p15:guide>
        <p15:guide id="5" pos="6417" userDrawn="1">
          <p15:clr>
            <a:srgbClr val="FBAE40"/>
          </p15:clr>
        </p15:guide>
        <p15:guide id="6" orient="horz" pos="3838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CD9A1A-E989-15BB-0CEA-66BAD8240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7" y="283465"/>
            <a:ext cx="9450643" cy="124358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7">
            <a:extLst>
              <a:ext uri="{FF2B5EF4-FFF2-40B4-BE49-F238E27FC236}">
                <a16:creationId xmlns:a16="http://schemas.microsoft.com/office/drawing/2014/main" id="{933ED297-775A-5026-424E-AE3FAA5DDB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1808163"/>
            <a:ext cx="4581845" cy="4284662"/>
          </a:xfrm>
        </p:spPr>
        <p:txBody>
          <a:bodyPr>
            <a:noAutofit/>
          </a:bodyPr>
          <a:lstStyle>
            <a:lvl1pPr marL="147638" indent="-147638">
              <a:tabLst/>
              <a:defRPr sz="2000"/>
            </a:lvl1pPr>
            <a:lvl2pPr marL="590550" indent="-133350">
              <a:tabLst/>
              <a:defRPr sz="1800"/>
            </a:lvl2pPr>
            <a:lvl3pPr marL="1066800" indent="-152400">
              <a:tabLst/>
              <a:defRPr sz="1800"/>
            </a:lvl3pPr>
            <a:lvl4pPr marL="1512888" indent="-141288">
              <a:tabLst/>
              <a:defRPr sz="1800"/>
            </a:lvl4pPr>
            <a:lvl5pPr marL="1958975" indent="-130175">
              <a:tabLst/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0A8F823-CACC-BFAC-1E38-20932C5934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91175" y="1808163"/>
            <a:ext cx="4581845" cy="4284662"/>
          </a:xfrm>
        </p:spPr>
        <p:txBody>
          <a:bodyPr>
            <a:noAutofit/>
          </a:bodyPr>
          <a:lstStyle>
            <a:lvl1pPr marL="147638" indent="-147638">
              <a:tabLst/>
              <a:defRPr sz="2000"/>
            </a:lvl1pPr>
            <a:lvl2pPr marL="590550" indent="-133350">
              <a:tabLst/>
              <a:defRPr sz="1800"/>
            </a:lvl2pPr>
            <a:lvl3pPr marL="1066800" indent="-152400">
              <a:tabLst/>
              <a:defRPr sz="1800"/>
            </a:lvl3pPr>
            <a:lvl4pPr marL="1512888" indent="-141288">
              <a:tabLst/>
              <a:defRPr sz="1800"/>
            </a:lvl4pPr>
            <a:lvl5pPr marL="1958975" indent="-130175">
              <a:tabLst/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819E549B-E866-1B6C-8CD0-BEB197649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9735" y="6341836"/>
            <a:ext cx="1510567" cy="365125"/>
          </a:xfrm>
        </p:spPr>
        <p:txBody>
          <a:bodyPr/>
          <a:lstStyle/>
          <a:p>
            <a:fld id="{015D1691-9462-BA41-A206-FCCD128D7FAF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DC8B4A-042F-E88B-BE91-8C833CCE5E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510065" y="5348822"/>
            <a:ext cx="1681935" cy="86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37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3454" userDrawn="1">
          <p15:clr>
            <a:srgbClr val="FBAE40"/>
          </p15:clr>
        </p15:guide>
        <p15:guide id="3" pos="518" userDrawn="1">
          <p15:clr>
            <a:srgbClr val="FBAE40"/>
          </p15:clr>
        </p15:guide>
        <p15:guide id="4" orient="horz" pos="1139" userDrawn="1">
          <p15:clr>
            <a:srgbClr val="FBAE40"/>
          </p15:clr>
        </p15:guide>
        <p15:guide id="5" pos="6417" userDrawn="1">
          <p15:clr>
            <a:srgbClr val="FBAE40"/>
          </p15:clr>
        </p15:guide>
        <p15:guide id="6" pos="352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CD9A1A-E989-15BB-0CEA-66BAD8240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7" y="283465"/>
            <a:ext cx="9450643" cy="124358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7">
            <a:extLst>
              <a:ext uri="{FF2B5EF4-FFF2-40B4-BE49-F238E27FC236}">
                <a16:creationId xmlns:a16="http://schemas.microsoft.com/office/drawing/2014/main" id="{933ED297-775A-5026-424E-AE3FAA5DDB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1808163"/>
            <a:ext cx="3132137" cy="4284662"/>
          </a:xfrm>
        </p:spPr>
        <p:txBody>
          <a:bodyPr>
            <a:noAutofit/>
          </a:bodyPr>
          <a:lstStyle>
            <a:lvl1pPr marL="147638" indent="-147638">
              <a:tabLst/>
              <a:defRPr sz="2000"/>
            </a:lvl1pPr>
            <a:lvl2pPr marL="590550" indent="-133350">
              <a:tabLst/>
              <a:defRPr sz="1800"/>
            </a:lvl2pPr>
            <a:lvl3pPr marL="1066800" indent="-152400">
              <a:tabLst/>
              <a:defRPr sz="1800"/>
            </a:lvl3pPr>
            <a:lvl4pPr marL="1512888" indent="-141288">
              <a:tabLst/>
              <a:defRPr sz="1800"/>
            </a:lvl4pPr>
            <a:lvl5pPr marL="1958975" indent="-130175">
              <a:tabLst/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50A8F823-CACC-BFAC-1E38-20932C5934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52876" y="1808163"/>
            <a:ext cx="3043238" cy="4284662"/>
          </a:xfrm>
        </p:spPr>
        <p:txBody>
          <a:bodyPr>
            <a:noAutofit/>
          </a:bodyPr>
          <a:lstStyle>
            <a:lvl1pPr marL="147638" indent="-147638">
              <a:tabLst/>
              <a:defRPr sz="2000"/>
            </a:lvl1pPr>
            <a:lvl2pPr marL="590550" indent="-133350">
              <a:tabLst/>
              <a:defRPr sz="1800"/>
            </a:lvl2pPr>
            <a:lvl3pPr marL="1066800" indent="-152400">
              <a:tabLst/>
              <a:defRPr sz="1800"/>
            </a:lvl3pPr>
            <a:lvl4pPr marL="1512888" indent="-141288">
              <a:tabLst/>
              <a:defRPr sz="1800"/>
            </a:lvl4pPr>
            <a:lvl5pPr marL="1958975" indent="-130175">
              <a:tabLst/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>
            <a:extLst>
              <a:ext uri="{FF2B5EF4-FFF2-40B4-BE49-F238E27FC236}">
                <a16:creationId xmlns:a16="http://schemas.microsoft.com/office/drawing/2014/main" id="{E40167E2-243D-562D-21CC-FC00F3C361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6382" y="1808163"/>
            <a:ext cx="3043238" cy="4284662"/>
          </a:xfrm>
        </p:spPr>
        <p:txBody>
          <a:bodyPr>
            <a:noAutofit/>
          </a:bodyPr>
          <a:lstStyle>
            <a:lvl1pPr marL="147638" indent="-147638">
              <a:tabLst/>
              <a:defRPr sz="2000"/>
            </a:lvl1pPr>
            <a:lvl2pPr marL="590550" indent="-133350">
              <a:tabLst/>
              <a:defRPr sz="1800"/>
            </a:lvl2pPr>
            <a:lvl3pPr marL="1066800" indent="-152400">
              <a:tabLst/>
              <a:defRPr sz="1800"/>
            </a:lvl3pPr>
            <a:lvl4pPr marL="1512888" indent="-141288">
              <a:tabLst/>
              <a:defRPr sz="1800"/>
            </a:lvl4pPr>
            <a:lvl5pPr marL="1958975" indent="-130175">
              <a:tabLst/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DE3749B5-08EA-1CD0-BD99-4D24F6BF8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9735" y="6341836"/>
            <a:ext cx="1510567" cy="365125"/>
          </a:xfrm>
        </p:spPr>
        <p:txBody>
          <a:bodyPr/>
          <a:lstStyle/>
          <a:p>
            <a:fld id="{015D1691-9462-BA41-A206-FCCD128D7FAF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9CB09D2-28D0-C934-11D6-CD5C1E241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510065" y="5348822"/>
            <a:ext cx="1681935" cy="86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37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2411" userDrawn="1">
          <p15:clr>
            <a:srgbClr val="FBAE40"/>
          </p15:clr>
        </p15:guide>
        <p15:guide id="3" pos="518" userDrawn="1">
          <p15:clr>
            <a:srgbClr val="FBAE40"/>
          </p15:clr>
        </p15:guide>
        <p15:guide id="4" orient="horz" pos="1139" userDrawn="1">
          <p15:clr>
            <a:srgbClr val="FBAE40"/>
          </p15:clr>
        </p15:guide>
        <p15:guide id="5" pos="6417" userDrawn="1">
          <p15:clr>
            <a:srgbClr val="FBAE40"/>
          </p15:clr>
        </p15:guide>
        <p15:guide id="6" pos="2490" userDrawn="1">
          <p15:clr>
            <a:srgbClr val="FBAE40"/>
          </p15:clr>
        </p15:guide>
        <p15:guide id="7" pos="4407" userDrawn="1">
          <p15:clr>
            <a:srgbClr val="FBAE40"/>
          </p15:clr>
        </p15:guide>
        <p15:guide id="8" pos="448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spalt med platshållare för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CD9A1A-E989-15BB-0CEA-66BAD8240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7" y="283465"/>
            <a:ext cx="9450643" cy="124358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0A9D824B-9529-D0A0-C5E4-6D0C84B6B22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77841" y="1808163"/>
            <a:ext cx="4608575" cy="4279265"/>
          </a:xfrm>
        </p:spPr>
        <p:txBody>
          <a:bodyPr>
            <a:noAutofit/>
          </a:bodyPr>
          <a:lstStyle>
            <a:lvl1pPr marL="180975" indent="-180975">
              <a:tabLst/>
              <a:defRPr sz="2000"/>
            </a:lvl1pPr>
            <a:lvl2pPr marL="625475" indent="-168275">
              <a:tabLst/>
              <a:defRPr sz="1800"/>
            </a:lvl2pPr>
            <a:lvl3pPr marL="1069975" indent="-155575">
              <a:tabLst/>
              <a:defRPr sz="1800"/>
            </a:lvl3pPr>
            <a:lvl4pPr marL="1558925" indent="-187325">
              <a:tabLst/>
              <a:defRPr sz="1800"/>
            </a:lvl4pPr>
            <a:lvl5pPr marL="1958975" indent="-130175">
              <a:tabLst/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text 7">
            <a:extLst>
              <a:ext uri="{FF2B5EF4-FFF2-40B4-BE49-F238E27FC236}">
                <a16:creationId xmlns:a16="http://schemas.microsoft.com/office/drawing/2014/main" id="{C39E45F3-78D9-D0EC-3C7D-A186ACED5C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6" y="1808163"/>
            <a:ext cx="4608576" cy="4284662"/>
          </a:xfrm>
        </p:spPr>
        <p:txBody>
          <a:bodyPr>
            <a:noAutofit/>
          </a:bodyPr>
          <a:lstStyle>
            <a:lvl1pPr marL="147638" indent="-147638">
              <a:tabLst/>
              <a:defRPr sz="2000"/>
            </a:lvl1pPr>
            <a:lvl2pPr marL="590550" indent="-133350">
              <a:tabLst/>
              <a:defRPr sz="1800"/>
            </a:lvl2pPr>
            <a:lvl3pPr marL="1066800" indent="-152400">
              <a:tabLst/>
              <a:defRPr sz="1800"/>
            </a:lvl3pPr>
            <a:lvl4pPr marL="1512888" indent="-141288">
              <a:tabLst/>
              <a:defRPr sz="1800"/>
            </a:lvl4pPr>
            <a:lvl5pPr marL="1958975" indent="-130175">
              <a:tabLst/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BB10255A-29FE-00B3-2BE5-E891B6312511}"/>
              </a:ext>
            </a:extLst>
          </p:cNvPr>
          <p:cNvSpPr txBox="1">
            <a:spLocks/>
          </p:cNvSpPr>
          <p:nvPr userDrawn="1"/>
        </p:nvSpPr>
        <p:spPr>
          <a:xfrm>
            <a:off x="10519735" y="6341836"/>
            <a:ext cx="1510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5D1691-9462-BA41-A206-FCCD128D7FAF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F08E344-B088-97A6-CCE3-2AB6E5F77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510065" y="5348822"/>
            <a:ext cx="1681935" cy="86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45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3454" userDrawn="1">
          <p15:clr>
            <a:srgbClr val="FBAE40"/>
          </p15:clr>
        </p15:guide>
        <p15:guide id="3" pos="518" userDrawn="1">
          <p15:clr>
            <a:srgbClr val="FBAE40"/>
          </p15:clr>
        </p15:guide>
        <p15:guide id="4" orient="horz" pos="1139" userDrawn="1">
          <p15:clr>
            <a:srgbClr val="FBAE40"/>
          </p15:clr>
        </p15:guide>
        <p15:guide id="5" pos="6417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spalt med platshållare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CD9A1A-E989-15BB-0CEA-66BAD8240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7" y="283465"/>
            <a:ext cx="9450643" cy="124358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7">
            <a:extLst>
              <a:ext uri="{FF2B5EF4-FFF2-40B4-BE49-F238E27FC236}">
                <a16:creationId xmlns:a16="http://schemas.microsoft.com/office/drawing/2014/main" id="{933ED297-775A-5026-424E-AE3FAA5DDB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1808163"/>
            <a:ext cx="4595813" cy="4284662"/>
          </a:xfrm>
        </p:spPr>
        <p:txBody>
          <a:bodyPr>
            <a:noAutofit/>
          </a:bodyPr>
          <a:lstStyle>
            <a:lvl1pPr marL="147638" indent="-147638">
              <a:tabLst/>
              <a:defRPr sz="2000"/>
            </a:lvl1pPr>
            <a:lvl2pPr marL="590550" indent="-133350">
              <a:tabLst/>
              <a:defRPr sz="1800"/>
            </a:lvl2pPr>
            <a:lvl3pPr marL="1066800" indent="-152400">
              <a:tabLst/>
              <a:defRPr sz="1800"/>
            </a:lvl3pPr>
            <a:lvl4pPr marL="1512888" indent="-141288">
              <a:tabLst/>
              <a:defRPr sz="1800"/>
            </a:lvl4pPr>
            <a:lvl5pPr marL="1958975" indent="-130175">
              <a:tabLst/>
              <a:defRPr sz="1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589B43C-7619-E7C4-CF88-D2BB364FEA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91175" y="1808163"/>
            <a:ext cx="4595813" cy="428466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CF77C5C3-D29A-F829-BEC6-6B4C4013C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9735" y="6341836"/>
            <a:ext cx="1510567" cy="365125"/>
          </a:xfrm>
        </p:spPr>
        <p:txBody>
          <a:bodyPr/>
          <a:lstStyle/>
          <a:p>
            <a:fld id="{015D1691-9462-BA41-A206-FCCD128D7FAF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C4B2CB7-F02D-2E7D-F8F5-D17AD8CC96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510065" y="5348822"/>
            <a:ext cx="1681935" cy="86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02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pos="3454" userDrawn="1">
          <p15:clr>
            <a:srgbClr val="FBAE40"/>
          </p15:clr>
        </p15:guide>
        <p15:guide id="3" pos="518" userDrawn="1">
          <p15:clr>
            <a:srgbClr val="FBAE40"/>
          </p15:clr>
        </p15:guide>
        <p15:guide id="4" orient="horz" pos="1139" userDrawn="1">
          <p15:clr>
            <a:srgbClr val="FBAE40"/>
          </p15:clr>
        </p15:guide>
        <p15:guide id="5" pos="6417" userDrawn="1">
          <p15:clr>
            <a:srgbClr val="FBAE40"/>
          </p15:clr>
        </p15:guide>
        <p15:guide id="6" pos="352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A0E82AD-F8EA-8511-DE81-1E721658A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89760"/>
            <a:ext cx="969772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2C8FBFA-B926-2A0A-DA51-2F45F8841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38160" y="6356350"/>
            <a:ext cx="2407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D1691-9462-BA41-A206-FCCD128D7FAF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rubrik 7">
            <a:extLst>
              <a:ext uri="{FF2B5EF4-FFF2-40B4-BE49-F238E27FC236}">
                <a16:creationId xmlns:a16="http://schemas.microsoft.com/office/drawing/2014/main" id="{4DBF2656-02B7-BE59-5BB7-3C2F315D4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6560"/>
            <a:ext cx="9519605" cy="1178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72716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978726-5280-43D2-CAA7-7B009D5E91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Inventering av cykelvägar med </a:t>
            </a:r>
            <a:r>
              <a:rPr lang="sv-SE" dirty="0" err="1"/>
              <a:t>GoPro</a:t>
            </a:r>
            <a:r>
              <a:rPr lang="sv-SE" dirty="0"/>
              <a:t> och </a:t>
            </a:r>
            <a:r>
              <a:rPr lang="sv-SE" dirty="0" err="1"/>
              <a:t>Mapillary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14E45B2-5F8E-C087-4596-1A6D42868A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Och rullskidbana</a:t>
            </a:r>
          </a:p>
        </p:txBody>
      </p:sp>
    </p:spTree>
    <p:extLst>
      <p:ext uri="{BB962C8B-B14F-4D97-AF65-F5344CB8AC3E}">
        <p14:creationId xmlns:p14="http://schemas.microsoft.com/office/powerpoint/2010/main" val="1973408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elektronik, Elektronisk enhet&#10;&#10;AI-genererat innehåll kan vara felaktigt.">
            <a:extLst>
              <a:ext uri="{FF2B5EF4-FFF2-40B4-BE49-F238E27FC236}">
                <a16:creationId xmlns:a16="http://schemas.microsoft.com/office/drawing/2014/main" id="{CBD5BE03-422F-1C02-10B7-F9F123D88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333" y="0"/>
            <a:ext cx="2590996" cy="35506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B4FB3D2-CDB3-72D8-929E-6E13D17EC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Utrustning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89CF2C8-BDC0-934F-4CF7-3054203433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noProof="0" dirty="0" err="1"/>
              <a:t>GoPro</a:t>
            </a:r>
            <a:r>
              <a:rPr lang="sv-SE" noProof="0" dirty="0"/>
              <a:t> MAX (ink SD kort)</a:t>
            </a:r>
            <a:br>
              <a:rPr lang="sv-SE" noProof="0" dirty="0"/>
            </a:br>
            <a:br>
              <a:rPr lang="sv-SE" noProof="0" dirty="0"/>
            </a:br>
            <a:br>
              <a:rPr lang="sv-SE" noProof="0" dirty="0"/>
            </a:br>
            <a:endParaRPr lang="sv-SE" noProof="0" dirty="0"/>
          </a:p>
          <a:p>
            <a:r>
              <a:rPr lang="sv-SE" dirty="0"/>
              <a:t>Mobilhållare</a:t>
            </a:r>
            <a:r>
              <a:rPr lang="sv-SE" noProof="0" dirty="0"/>
              <a:t> cykel</a:t>
            </a:r>
            <a:br>
              <a:rPr lang="sv-SE" noProof="0" dirty="0"/>
            </a:br>
            <a:br>
              <a:rPr lang="sv-SE" noProof="0" dirty="0"/>
            </a:br>
            <a:br>
              <a:rPr lang="sv-SE" noProof="0" dirty="0"/>
            </a:br>
            <a:endParaRPr lang="sv-SE" noProof="0" dirty="0"/>
          </a:p>
          <a:p>
            <a:r>
              <a:rPr lang="sv-SE" noProof="0" dirty="0"/>
              <a:t>Cykelhjälm och buntband </a:t>
            </a:r>
          </a:p>
        </p:txBody>
      </p:sp>
      <p:pic>
        <p:nvPicPr>
          <p:cNvPr id="4" name="Bildobjekt 3" descr="En bild som visar klädsel, huvudbonad, hjälm, Skyddsutrustning&#10;&#10;AI-genererat innehåll kan vara felaktigt.">
            <a:extLst>
              <a:ext uri="{FF2B5EF4-FFF2-40B4-BE49-F238E27FC236}">
                <a16:creationId xmlns:a16="http://schemas.microsoft.com/office/drawing/2014/main" id="{FB06F653-A42B-BC79-7FA0-A0A2EF3B1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199" y="3258535"/>
            <a:ext cx="2590996" cy="3550626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0D430166-6A42-C35A-F280-06D0C2E53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0817" y="1808163"/>
            <a:ext cx="1974792" cy="2706197"/>
          </a:xfrm>
          <a:prstGeom prst="rect">
            <a:avLst/>
          </a:prstGeom>
        </p:spPr>
      </p:pic>
      <p:sp>
        <p:nvSpPr>
          <p:cNvPr id="5" name="Explosion: 8 punkter 4">
            <a:extLst>
              <a:ext uri="{FF2B5EF4-FFF2-40B4-BE49-F238E27FC236}">
                <a16:creationId xmlns:a16="http://schemas.microsoft.com/office/drawing/2014/main" id="{E0DD8A6A-1532-3ECF-F7C7-4C2FC1C6DED9}"/>
              </a:ext>
            </a:extLst>
          </p:cNvPr>
          <p:cNvSpPr/>
          <p:nvPr/>
        </p:nvSpPr>
        <p:spPr>
          <a:xfrm>
            <a:off x="4249542" y="1199037"/>
            <a:ext cx="2040292" cy="1083355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>
                <a:solidFill>
                  <a:schemeClr val="tx1"/>
                </a:solidFill>
              </a:rPr>
              <a:t>5517 kr</a:t>
            </a:r>
          </a:p>
        </p:txBody>
      </p:sp>
      <p:sp>
        <p:nvSpPr>
          <p:cNvPr id="6" name="Explosion: 8 punkter 5">
            <a:extLst>
              <a:ext uri="{FF2B5EF4-FFF2-40B4-BE49-F238E27FC236}">
                <a16:creationId xmlns:a16="http://schemas.microsoft.com/office/drawing/2014/main" id="{905474BF-AD2F-D5BA-EE96-CB85C37AC271}"/>
              </a:ext>
            </a:extLst>
          </p:cNvPr>
          <p:cNvSpPr/>
          <p:nvPr/>
        </p:nvSpPr>
        <p:spPr>
          <a:xfrm>
            <a:off x="5337520" y="2845604"/>
            <a:ext cx="2040292" cy="1083355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>
                <a:solidFill>
                  <a:schemeClr val="tx1"/>
                </a:solidFill>
              </a:rPr>
              <a:t>249 kr</a:t>
            </a:r>
          </a:p>
        </p:txBody>
      </p:sp>
      <p:sp>
        <p:nvSpPr>
          <p:cNvPr id="8" name="Explosion: 8 punkter 7">
            <a:extLst>
              <a:ext uri="{FF2B5EF4-FFF2-40B4-BE49-F238E27FC236}">
                <a16:creationId xmlns:a16="http://schemas.microsoft.com/office/drawing/2014/main" id="{648E95B3-78B4-EBE6-AE98-D10F383D440A}"/>
              </a:ext>
            </a:extLst>
          </p:cNvPr>
          <p:cNvSpPr/>
          <p:nvPr/>
        </p:nvSpPr>
        <p:spPr>
          <a:xfrm>
            <a:off x="4565974" y="4492171"/>
            <a:ext cx="2040292" cy="1083355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 b="1" dirty="0">
                <a:solidFill>
                  <a:schemeClr val="tx1"/>
                </a:solidFill>
              </a:rPr>
              <a:t>Annas garage</a:t>
            </a:r>
          </a:p>
        </p:txBody>
      </p:sp>
    </p:spTree>
    <p:extLst>
      <p:ext uri="{BB962C8B-B14F-4D97-AF65-F5344CB8AC3E}">
        <p14:creationId xmlns:p14="http://schemas.microsoft.com/office/powerpoint/2010/main" val="3532848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8F95CC-5CE6-B916-50DE-4D3D86954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Behov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5EDEE04-6C4B-3A82-DD1C-626A7C33C3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Titta på </a:t>
            </a:r>
            <a:r>
              <a:rPr lang="sv-SE" dirty="0" err="1"/>
              <a:t>gatuvy</a:t>
            </a:r>
            <a:r>
              <a:rPr lang="sv-SE" dirty="0"/>
              <a:t>-bilder där Google inte har fotograferat.</a:t>
            </a:r>
            <a:br>
              <a:rPr lang="sv-SE" dirty="0"/>
            </a:br>
            <a:br>
              <a:rPr lang="sv-SE" dirty="0"/>
            </a:br>
            <a:r>
              <a:rPr lang="sv-SE" dirty="0"/>
              <a:t>Exempelvis cykelvägar , stigar mm.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endParaRPr lang="sv-SE" dirty="0"/>
          </a:p>
          <a:p>
            <a:r>
              <a:rPr lang="sv-SE" dirty="0"/>
              <a:t>Länka från webb-karta.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240DD4-9B52-1BAF-0302-4C10D0005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989" y="571500"/>
            <a:ext cx="5904302" cy="3620562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3D2ED4CB-CFBA-4DD4-497B-F43097716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25" y="4485516"/>
            <a:ext cx="3724795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94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F4EEF2D-D510-1FC5-2990-F8AC6669D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82" y="304380"/>
            <a:ext cx="5906897" cy="607328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3A7E467-8969-1010-3B74-86306692D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1478" y="537844"/>
            <a:ext cx="5220004" cy="1243584"/>
          </a:xfrm>
        </p:spPr>
        <p:txBody>
          <a:bodyPr/>
          <a:lstStyle/>
          <a:p>
            <a:r>
              <a:rPr lang="sv-SE" dirty="0"/>
              <a:t>Datainsamling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5DEB664-200B-7C13-6098-97D492E890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71478" y="1866529"/>
            <a:ext cx="4608576" cy="4284662"/>
          </a:xfrm>
        </p:spPr>
        <p:txBody>
          <a:bodyPr/>
          <a:lstStyle/>
          <a:p>
            <a:r>
              <a:rPr lang="sv-SE" dirty="0"/>
              <a:t>Sommarjobbare har filmat cykelvägar i kommunen.</a:t>
            </a:r>
            <a:br>
              <a:rPr lang="sv-SE" dirty="0"/>
            </a:br>
            <a:endParaRPr lang="sv-SE" dirty="0"/>
          </a:p>
          <a:p>
            <a:r>
              <a:rPr lang="sv-SE" dirty="0"/>
              <a:t>Ca 15 minuter att lära en ny person att filma.</a:t>
            </a:r>
            <a:br>
              <a:rPr lang="sv-SE" dirty="0"/>
            </a:br>
            <a:endParaRPr lang="sv-SE" dirty="0"/>
          </a:p>
          <a:p>
            <a:r>
              <a:rPr lang="sv-SE" dirty="0"/>
              <a:t>Krav arbete på väg - APV steg 1.1</a:t>
            </a:r>
          </a:p>
        </p:txBody>
      </p:sp>
    </p:spTree>
    <p:extLst>
      <p:ext uri="{BB962C8B-B14F-4D97-AF65-F5344CB8AC3E}">
        <p14:creationId xmlns:p14="http://schemas.microsoft.com/office/powerpoint/2010/main" val="2171867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cykel, spak&#10;&#10;AI-genererat innehåll kan vara felaktigt.">
            <a:extLst>
              <a:ext uri="{FF2B5EF4-FFF2-40B4-BE49-F238E27FC236}">
                <a16:creationId xmlns:a16="http://schemas.microsoft.com/office/drawing/2014/main" id="{922D94EC-0E8A-F783-C0D5-D65D9E30F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575" y="905257"/>
            <a:ext cx="5953125" cy="434417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269DEF1-FB67-D33F-A3C0-3A3A3A9C9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sv-SE" dirty="0"/>
              <a:t>Arbetsflöde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9366AC-98C9-5508-60B2-C0EA4BFD33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b="1" dirty="0"/>
              <a:t>Ute</a:t>
            </a:r>
          </a:p>
          <a:p>
            <a:r>
              <a:rPr lang="sv-SE" dirty="0"/>
              <a:t>Koppla upp mobilen till </a:t>
            </a:r>
            <a:r>
              <a:rPr lang="sv-SE" dirty="0" err="1"/>
              <a:t>GoPro</a:t>
            </a:r>
            <a:r>
              <a:rPr lang="sv-SE" dirty="0"/>
              <a:t> (används som fjärrkontroll)</a:t>
            </a:r>
          </a:p>
          <a:p>
            <a:r>
              <a:rPr lang="sv-SE" dirty="0"/>
              <a:t>Tryck på REC för att filma segment – STOP vid segmentets slut.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b="1" dirty="0"/>
              <a:t>Inne</a:t>
            </a:r>
          </a:p>
          <a:p>
            <a:r>
              <a:rPr lang="sv-SE" dirty="0"/>
              <a:t>Koppla in </a:t>
            </a:r>
            <a:r>
              <a:rPr lang="sv-SE" dirty="0" err="1"/>
              <a:t>GoPro</a:t>
            </a:r>
            <a:r>
              <a:rPr lang="sv-SE" dirty="0"/>
              <a:t> i dator</a:t>
            </a:r>
          </a:p>
          <a:p>
            <a:r>
              <a:rPr lang="sv-SE" dirty="0"/>
              <a:t>Ladda in filmer i </a:t>
            </a:r>
            <a:r>
              <a:rPr lang="sv-SE" dirty="0" err="1"/>
              <a:t>Mapillary</a:t>
            </a:r>
            <a:r>
              <a:rPr lang="sv-SE" dirty="0"/>
              <a:t> </a:t>
            </a:r>
            <a:r>
              <a:rPr lang="sv-SE" dirty="0" err="1"/>
              <a:t>Uploader</a:t>
            </a:r>
            <a:endParaRPr lang="sv-SE" dirty="0"/>
          </a:p>
          <a:p>
            <a:r>
              <a:rPr lang="sv-SE" dirty="0"/>
              <a:t>Vänta 2-3 dagar  (bilder processas  - </a:t>
            </a:r>
            <a:r>
              <a:rPr lang="sv-SE" dirty="0" err="1"/>
              <a:t>blurra</a:t>
            </a:r>
            <a:r>
              <a:rPr lang="sv-SE" dirty="0"/>
              <a:t> ansikten och </a:t>
            </a:r>
            <a:r>
              <a:rPr lang="sv-SE" dirty="0" err="1"/>
              <a:t>regskyltar</a:t>
            </a:r>
            <a:r>
              <a:rPr lang="sv-SE" dirty="0"/>
              <a:t> mm)</a:t>
            </a:r>
          </a:p>
          <a:p>
            <a:endParaRPr lang="sv-SE" dirty="0"/>
          </a:p>
          <a:p>
            <a:r>
              <a:rPr lang="sv-SE" b="1" dirty="0">
                <a:highlight>
                  <a:srgbClr val="00FF00"/>
                </a:highlight>
              </a:rPr>
              <a:t>Klart!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6277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: rundade hörn 6">
            <a:extLst>
              <a:ext uri="{FF2B5EF4-FFF2-40B4-BE49-F238E27FC236}">
                <a16:creationId xmlns:a16="http://schemas.microsoft.com/office/drawing/2014/main" id="{2D75AD94-9F64-63B0-4F55-41D1F8245EC1}"/>
              </a:ext>
            </a:extLst>
          </p:cNvPr>
          <p:cNvSpPr/>
          <p:nvPr/>
        </p:nvSpPr>
        <p:spPr>
          <a:xfrm>
            <a:off x="5303902" y="2237931"/>
            <a:ext cx="3931538" cy="19184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E46C5FD8-2995-2250-6D7B-69EBEB03EBEC}"/>
              </a:ext>
            </a:extLst>
          </p:cNvPr>
          <p:cNvSpPr/>
          <p:nvPr/>
        </p:nvSpPr>
        <p:spPr>
          <a:xfrm>
            <a:off x="564585" y="2237931"/>
            <a:ext cx="2157602" cy="180371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8EB9DAE-A5EF-4FD1-E60C-7A1D2695B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7" y="283465"/>
            <a:ext cx="8904702" cy="1243584"/>
          </a:xfrm>
        </p:spPr>
        <p:txBody>
          <a:bodyPr/>
          <a:lstStyle/>
          <a:p>
            <a:r>
              <a:rPr lang="sv-SE" dirty="0"/>
              <a:t>För- och nackdelar med </a:t>
            </a:r>
            <a:r>
              <a:rPr lang="sv-SE" dirty="0" err="1"/>
              <a:t>Mapillary</a:t>
            </a:r>
            <a:r>
              <a:rPr lang="sv-SE" dirty="0"/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21B6B12-5A2A-A59D-0BE6-3D4000DC77C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77841" y="2420811"/>
            <a:ext cx="3657599" cy="2873565"/>
          </a:xfrm>
        </p:spPr>
        <p:txBody>
          <a:bodyPr/>
          <a:lstStyle/>
          <a:p>
            <a:r>
              <a:rPr lang="sv-SE" dirty="0"/>
              <a:t>Data skickas till servrar i USA.</a:t>
            </a:r>
          </a:p>
          <a:p>
            <a:r>
              <a:rPr lang="sv-SE" dirty="0"/>
              <a:t>Kan inte publicera privata bildsegment.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C9E5E0-7EB8-E41A-E353-744673E5E4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6" y="2420811"/>
            <a:ext cx="4608576" cy="4284662"/>
          </a:xfrm>
        </p:spPr>
        <p:txBody>
          <a:bodyPr/>
          <a:lstStyle/>
          <a:p>
            <a:r>
              <a:rPr lang="sv-SE" dirty="0"/>
              <a:t>Snabbt</a:t>
            </a:r>
          </a:p>
          <a:p>
            <a:r>
              <a:rPr lang="sv-SE" dirty="0"/>
              <a:t>Enkelt</a:t>
            </a:r>
          </a:p>
          <a:p>
            <a:r>
              <a:rPr lang="sv-SE" dirty="0"/>
              <a:t>Billigt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9470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FF87C5-86F4-C546-7B25-21BF57BA2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Publicera internt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3375616-A009-538E-527D-416B0BBC41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Bearbeta filmer med </a:t>
            </a:r>
            <a:r>
              <a:rPr lang="sv-SE" b="1" dirty="0"/>
              <a:t>FME</a:t>
            </a:r>
            <a:r>
              <a:rPr lang="sv-SE" dirty="0"/>
              <a:t> genom att extrahera GPS-positioner för varje bild och automatiskt maskera ansikten och registreringsskyltar.</a:t>
            </a:r>
            <a:br>
              <a:rPr lang="sv-SE" dirty="0"/>
            </a:br>
            <a:endParaRPr lang="sv-SE" dirty="0"/>
          </a:p>
          <a:p>
            <a:r>
              <a:rPr lang="sv-SE" dirty="0"/>
              <a:t>Visa </a:t>
            </a:r>
            <a:r>
              <a:rPr lang="sv-SE" dirty="0" err="1"/>
              <a:t>gatuvy</a:t>
            </a:r>
            <a:r>
              <a:rPr lang="sv-SE" dirty="0"/>
              <a:t>-bilderna i en egenutvecklad webbapplikation. </a:t>
            </a:r>
            <a:br>
              <a:rPr lang="sv-SE" dirty="0"/>
            </a:br>
            <a:br>
              <a:rPr lang="sv-SE" dirty="0"/>
            </a:br>
            <a:br>
              <a:rPr lang="sv-SE" dirty="0"/>
            </a:br>
            <a:endParaRPr lang="sv-SE" dirty="0"/>
          </a:p>
          <a:p>
            <a:r>
              <a:rPr lang="sv-SE" dirty="0" err="1"/>
              <a:t>Panoramax</a:t>
            </a:r>
            <a:r>
              <a:rPr lang="sv-SE" dirty="0"/>
              <a:t> – </a:t>
            </a:r>
            <a:r>
              <a:rPr lang="sv-SE" dirty="0" err="1"/>
              <a:t>open</a:t>
            </a:r>
            <a:r>
              <a:rPr lang="sv-SE" dirty="0"/>
              <a:t> source.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88132DE-3107-AF9C-0D67-DFB904068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358" y="1201112"/>
            <a:ext cx="6112929" cy="351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2194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-tema">
  <a:themeElements>
    <a:clrScheme name="MOA">
      <a:dk1>
        <a:srgbClr val="000000"/>
      </a:dk1>
      <a:lt1>
        <a:srgbClr val="FFFFFF"/>
      </a:lt1>
      <a:dk2>
        <a:srgbClr val="44546A"/>
      </a:dk2>
      <a:lt2>
        <a:srgbClr val="CFD0CC"/>
      </a:lt2>
      <a:accent1>
        <a:srgbClr val="B80043"/>
      </a:accent1>
      <a:accent2>
        <a:srgbClr val="F6D753"/>
      </a:accent2>
      <a:accent3>
        <a:srgbClr val="305160"/>
      </a:accent3>
      <a:accent4>
        <a:srgbClr val="4592B6"/>
      </a:accent4>
      <a:accent5>
        <a:srgbClr val="4E6948"/>
      </a:accent5>
      <a:accent6>
        <a:srgbClr val="70AD47"/>
      </a:accent6>
      <a:hlink>
        <a:srgbClr val="4592B6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&amp;O-5" id="{6EF3B2C5-42CE-1D46-ABA7-12B569BA72F4}" vid="{0253B509-89B3-B440-8823-534B3C95E702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1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3491e4f-5d38-4c24-85cb-c5144f8a0d2f}">
  <we:reference id="33491e4f-5d38-4c24-85cb-c5144f8a0d2f" version="1.0.0.0" store="EXCatalog" storeType="EXCatalog"/>
  <we:alternateReferences/>
  <we:properties>
    <we:property name="Office.AutoShowTaskpaneWithDocument" value="false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2b5bf42-a5e7-452e-a2e3-092370fc5b30" xsi:nil="true"/>
    <lcf76f155ced4ddcb4097134ff3c332f xmlns="03fe57c1-792b-400a-9d6b-b848eadf694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77144C2FE563F4A94018AA86C6ED7F7" ma:contentTypeVersion="12" ma:contentTypeDescription="Skapa ett nytt dokument." ma:contentTypeScope="" ma:versionID="66f719cdbf9397cb99dc93946d1d644b">
  <xsd:schema xmlns:xsd="http://www.w3.org/2001/XMLSchema" xmlns:xs="http://www.w3.org/2001/XMLSchema" xmlns:p="http://schemas.microsoft.com/office/2006/metadata/properties" xmlns:ns2="03fe57c1-792b-400a-9d6b-b848eadf694b" xmlns:ns3="22b5bf42-a5e7-452e-a2e3-092370fc5b30" targetNamespace="http://schemas.microsoft.com/office/2006/metadata/properties" ma:root="true" ma:fieldsID="04ca8f4ab33b31eda41da0cf66d6dd18" ns2:_="" ns3:_="">
    <xsd:import namespace="03fe57c1-792b-400a-9d6b-b848eadf694b"/>
    <xsd:import namespace="22b5bf42-a5e7-452e-a2e3-092370fc5b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fe57c1-792b-400a-9d6b-b848eadf6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eringar" ma:readOnly="false" ma:fieldId="{5cf76f15-5ced-4ddc-b409-7134ff3c332f}" ma:taxonomyMulti="true" ma:sspId="62464f77-d401-4cef-b483-d20985e7b6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b5bf42-a5e7-452e-a2e3-092370fc5b3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1b795bb-f4ef-402a-a54b-7bfc08988f70}" ma:internalName="TaxCatchAll" ma:showField="CatchAllData" ma:web="22b5bf42-a5e7-452e-a2e3-092370fc5b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3B7C38-46C9-4EF4-A627-DCCF00D0C34A}">
  <ds:schemaRefs>
    <ds:schemaRef ds:uri="http://schemas.openxmlformats.org/package/2006/metadata/core-properties"/>
    <ds:schemaRef ds:uri="http://www.w3.org/XML/1998/namespace"/>
    <ds:schemaRef ds:uri="http://purl.org/dc/elements/1.1/"/>
    <ds:schemaRef ds:uri="http://purl.org/dc/terms/"/>
    <ds:schemaRef ds:uri="03fe57c1-792b-400a-9d6b-b848eadf694b"/>
    <ds:schemaRef ds:uri="http://schemas.microsoft.com/office/2006/metadata/properties"/>
    <ds:schemaRef ds:uri="http://schemas.microsoft.com/office/2006/documentManagement/types"/>
    <ds:schemaRef ds:uri="22b5bf42-a5e7-452e-a2e3-092370fc5b30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FAC0DA6-22D6-4102-A107-BF2D0E7715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fe57c1-792b-400a-9d6b-b848eadf694b"/>
    <ds:schemaRef ds:uri="22b5bf42-a5e7-452e-a2e3-092370fc5b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64164E-A226-43F5-B318-6E96D64466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</TotalTime>
  <Words>197</Words>
  <Application>Microsoft Office PowerPoint</Application>
  <PresentationFormat>Bredbild</PresentationFormat>
  <Paragraphs>37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0" baseType="lpstr">
      <vt:lpstr>Arial</vt:lpstr>
      <vt:lpstr>Calibri</vt:lpstr>
      <vt:lpstr>2_Office-tema</vt:lpstr>
      <vt:lpstr>Inventering av cykelvägar med GoPro och Mapillary</vt:lpstr>
      <vt:lpstr>Utrustning</vt:lpstr>
      <vt:lpstr>Behov</vt:lpstr>
      <vt:lpstr>Datainsamling</vt:lpstr>
      <vt:lpstr>Arbetsflöde </vt:lpstr>
      <vt:lpstr>För- och nackdelar med Mapillary </vt:lpstr>
      <vt:lpstr>Publicera internt</vt:lpstr>
    </vt:vector>
  </TitlesOfParts>
  <Company>MOA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Andreas Häggström</dc:creator>
  <cp:lastModifiedBy>Andreas Häggström</cp:lastModifiedBy>
  <cp:revision>17</cp:revision>
  <dcterms:created xsi:type="dcterms:W3CDTF">2025-10-06T07:04:25Z</dcterms:created>
  <dcterms:modified xsi:type="dcterms:W3CDTF">2025-10-20T06:48:23Z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0x010100F77144C2FE563F4A94018AA86C6ED7F7</vt:lpwstr>
  </property>
  <property fmtid="{D5CDD505-2E9C-101B-9397-08002B2CF9AE}" pid="3" name="MediaServiceImageTags">
    <vt:lpwstr/>
  </property>
</Properties>
</file>