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3" r:id="rId8"/>
    <p:sldId id="267" r:id="rId9"/>
    <p:sldId id="264" r:id="rId10"/>
    <p:sldId id="260" r:id="rId11"/>
    <p:sldId id="271" r:id="rId12"/>
    <p:sldId id="268" r:id="rId13"/>
    <p:sldId id="266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94647D3-05B2-48D1-8E9A-D4F303DF988F}">
          <p14:sldIdLst>
            <p14:sldId id="256"/>
            <p14:sldId id="258"/>
            <p14:sldId id="259"/>
            <p14:sldId id="263"/>
            <p14:sldId id="267"/>
            <p14:sldId id="264"/>
            <p14:sldId id="260"/>
            <p14:sldId id="271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9933" autoAdjust="0"/>
  </p:normalViewPr>
  <p:slideViewPr>
    <p:cSldViewPr snapToGrid="0">
      <p:cViewPr varScale="1">
        <p:scale>
          <a:sx n="50" d="100"/>
          <a:sy n="50" d="100"/>
        </p:scale>
        <p:origin x="22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9805C-B546-4813-9B47-B9C458CD83D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08C65B4-4BF9-4A90-AC4E-F6F5B7D8B06A}">
      <dgm:prSet phldrT="[Text]" custT="1"/>
      <dgm:spPr/>
      <dgm:t>
        <a:bodyPr anchor="ctr" anchorCtr="0"/>
        <a:lstStyle/>
        <a:p>
          <a:r>
            <a:rPr lang="sv-SE" sz="2400" dirty="0"/>
            <a:t>2022</a:t>
          </a:r>
        </a:p>
      </dgm:t>
    </dgm:pt>
    <dgm:pt modelId="{6AA3BBC3-F176-4797-A8C7-E5E1F5EA2DCB}" type="parTrans" cxnId="{B9205D52-3AC5-447F-B264-973289165ED7}">
      <dgm:prSet/>
      <dgm:spPr/>
      <dgm:t>
        <a:bodyPr/>
        <a:lstStyle/>
        <a:p>
          <a:endParaRPr lang="sv-SE"/>
        </a:p>
      </dgm:t>
    </dgm:pt>
    <dgm:pt modelId="{76148256-86F3-4958-8F8B-A1A8BA3FD979}" type="sibTrans" cxnId="{B9205D52-3AC5-447F-B264-973289165ED7}">
      <dgm:prSet/>
      <dgm:spPr/>
      <dgm:t>
        <a:bodyPr/>
        <a:lstStyle/>
        <a:p>
          <a:endParaRPr lang="sv-SE"/>
        </a:p>
      </dgm:t>
    </dgm:pt>
    <dgm:pt modelId="{40AC1422-6CAB-408E-AD47-5CE40721AD41}">
      <dgm:prSet phldrT="[Text]" custT="1"/>
      <dgm:spPr/>
      <dgm:t>
        <a:bodyPr anchor="ctr" anchorCtr="0"/>
        <a:lstStyle/>
        <a:p>
          <a:r>
            <a:rPr lang="sv-SE" sz="2400" dirty="0"/>
            <a:t>2025</a:t>
          </a:r>
        </a:p>
      </dgm:t>
    </dgm:pt>
    <dgm:pt modelId="{BA9DD006-8582-4601-BD87-D89A9C13F6B2}" type="parTrans" cxnId="{7B0BD7F3-9A5A-4F38-A723-C1FE052DF37E}">
      <dgm:prSet/>
      <dgm:spPr/>
      <dgm:t>
        <a:bodyPr/>
        <a:lstStyle/>
        <a:p>
          <a:endParaRPr lang="sv-SE"/>
        </a:p>
      </dgm:t>
    </dgm:pt>
    <dgm:pt modelId="{DB8E99DA-9AA9-4479-B8D7-60F53CCC4164}" type="sibTrans" cxnId="{7B0BD7F3-9A5A-4F38-A723-C1FE052DF37E}">
      <dgm:prSet/>
      <dgm:spPr/>
      <dgm:t>
        <a:bodyPr/>
        <a:lstStyle/>
        <a:p>
          <a:endParaRPr lang="sv-SE"/>
        </a:p>
      </dgm:t>
    </dgm:pt>
    <dgm:pt modelId="{2EAA89CB-6EEF-4A48-90A9-F03CA5562813}">
      <dgm:prSet phldrT="[Text]" custT="1"/>
      <dgm:spPr/>
      <dgm:t>
        <a:bodyPr anchor="ctr" anchorCtr="0"/>
        <a:lstStyle/>
        <a:p>
          <a:r>
            <a:rPr lang="sv-SE" sz="2400" dirty="0"/>
            <a:t>2026</a:t>
          </a:r>
        </a:p>
      </dgm:t>
    </dgm:pt>
    <dgm:pt modelId="{A0808825-A7FD-4527-8A67-C70450DAA5EE}" type="parTrans" cxnId="{9322E8F7-BD64-407F-8E91-6CF7E1469D98}">
      <dgm:prSet/>
      <dgm:spPr/>
      <dgm:t>
        <a:bodyPr/>
        <a:lstStyle/>
        <a:p>
          <a:endParaRPr lang="sv-SE"/>
        </a:p>
      </dgm:t>
    </dgm:pt>
    <dgm:pt modelId="{D496F18B-AB1F-4334-82A6-BE75DED67559}" type="sibTrans" cxnId="{9322E8F7-BD64-407F-8E91-6CF7E1469D98}">
      <dgm:prSet/>
      <dgm:spPr/>
      <dgm:t>
        <a:bodyPr/>
        <a:lstStyle/>
        <a:p>
          <a:endParaRPr lang="sv-SE"/>
        </a:p>
      </dgm:t>
    </dgm:pt>
    <dgm:pt modelId="{57669EA0-231B-4B68-8105-F3F5B1B2F8C1}">
      <dgm:prSet phldrT="[Text]" custT="1"/>
      <dgm:spPr/>
      <dgm:t>
        <a:bodyPr anchor="ctr" anchorCtr="0"/>
        <a:lstStyle/>
        <a:p>
          <a:r>
            <a:rPr lang="sv-SE" sz="2400" dirty="0"/>
            <a:t>2023</a:t>
          </a:r>
        </a:p>
      </dgm:t>
    </dgm:pt>
    <dgm:pt modelId="{1D2291D7-9E19-4E7B-B218-FB993D02775E}" type="parTrans" cxnId="{DA46AB34-5D41-4991-BE9B-71B54DDE79B6}">
      <dgm:prSet/>
      <dgm:spPr/>
      <dgm:t>
        <a:bodyPr/>
        <a:lstStyle/>
        <a:p>
          <a:endParaRPr lang="sv-SE"/>
        </a:p>
      </dgm:t>
    </dgm:pt>
    <dgm:pt modelId="{03EF042A-3453-4D7B-B63F-099BCE55363E}" type="sibTrans" cxnId="{DA46AB34-5D41-4991-BE9B-71B54DDE79B6}">
      <dgm:prSet/>
      <dgm:spPr/>
      <dgm:t>
        <a:bodyPr/>
        <a:lstStyle/>
        <a:p>
          <a:endParaRPr lang="sv-SE"/>
        </a:p>
      </dgm:t>
    </dgm:pt>
    <dgm:pt modelId="{65A0111D-33D6-4CB8-8F11-C533EA5716B1}">
      <dgm:prSet phldrT="[Text]" custT="1"/>
      <dgm:spPr/>
      <dgm:t>
        <a:bodyPr anchor="ctr" anchorCtr="0"/>
        <a:lstStyle/>
        <a:p>
          <a:r>
            <a:rPr lang="sv-SE" sz="2400" dirty="0"/>
            <a:t>2024</a:t>
          </a:r>
        </a:p>
      </dgm:t>
    </dgm:pt>
    <dgm:pt modelId="{0D0078D9-4E5A-41FC-98B6-11177BD26B94}" type="parTrans" cxnId="{C721C69E-A3D2-448C-A2DE-4150066CA84D}">
      <dgm:prSet/>
      <dgm:spPr/>
      <dgm:t>
        <a:bodyPr/>
        <a:lstStyle/>
        <a:p>
          <a:endParaRPr lang="sv-SE"/>
        </a:p>
      </dgm:t>
    </dgm:pt>
    <dgm:pt modelId="{5DFB6206-EC7E-4AAC-B1B3-D0466DDC8788}" type="sibTrans" cxnId="{C721C69E-A3D2-448C-A2DE-4150066CA84D}">
      <dgm:prSet/>
      <dgm:spPr/>
      <dgm:t>
        <a:bodyPr/>
        <a:lstStyle/>
        <a:p>
          <a:endParaRPr lang="sv-SE"/>
        </a:p>
      </dgm:t>
    </dgm:pt>
    <dgm:pt modelId="{6D9E01C8-84D8-456E-8730-7CDCB33A89D3}">
      <dgm:prSet phldrT="[Text]" custT="1"/>
      <dgm:spPr/>
      <dgm:t>
        <a:bodyPr anchor="ctr" anchorCtr="0"/>
        <a:lstStyle/>
        <a:p>
          <a:r>
            <a:rPr lang="sv-SE" sz="2400" dirty="0"/>
            <a:t>2027</a:t>
          </a:r>
        </a:p>
      </dgm:t>
    </dgm:pt>
    <dgm:pt modelId="{52C83839-6E6F-4240-B880-4DA85988992C}" type="parTrans" cxnId="{E70E88A2-3061-41F5-8002-08881044210B}">
      <dgm:prSet/>
      <dgm:spPr/>
      <dgm:t>
        <a:bodyPr/>
        <a:lstStyle/>
        <a:p>
          <a:endParaRPr lang="sv-SE"/>
        </a:p>
      </dgm:t>
    </dgm:pt>
    <dgm:pt modelId="{64F57BC3-3998-45AB-97E6-56CBE73F439A}" type="sibTrans" cxnId="{E70E88A2-3061-41F5-8002-08881044210B}">
      <dgm:prSet/>
      <dgm:spPr/>
      <dgm:t>
        <a:bodyPr/>
        <a:lstStyle/>
        <a:p>
          <a:endParaRPr lang="sv-SE"/>
        </a:p>
      </dgm:t>
    </dgm:pt>
    <dgm:pt modelId="{BCDE4E55-DA36-4DBE-B936-CC22253C19D4}" type="pres">
      <dgm:prSet presAssocID="{6499805C-B546-4813-9B47-B9C458CD83DC}" presName="Name0" presStyleCnt="0">
        <dgm:presLayoutVars>
          <dgm:dir/>
          <dgm:resizeHandles val="exact"/>
        </dgm:presLayoutVars>
      </dgm:prSet>
      <dgm:spPr/>
    </dgm:pt>
    <dgm:pt modelId="{83578A76-DCA4-4D55-A610-3E4352043130}" type="pres">
      <dgm:prSet presAssocID="{6499805C-B546-4813-9B47-B9C458CD83DC}" presName="arrow" presStyleLbl="bgShp" presStyleIdx="0" presStyleCnt="1"/>
      <dgm:spPr/>
    </dgm:pt>
    <dgm:pt modelId="{AAEC61DF-5CD5-4A37-B585-99302CB62C16}" type="pres">
      <dgm:prSet presAssocID="{6499805C-B546-4813-9B47-B9C458CD83DC}" presName="points" presStyleCnt="0"/>
      <dgm:spPr/>
    </dgm:pt>
    <dgm:pt modelId="{051A7851-0FA5-4F56-A59F-B7496B42A2FF}" type="pres">
      <dgm:prSet presAssocID="{408C65B4-4BF9-4A90-AC4E-F6F5B7D8B06A}" presName="compositeA" presStyleCnt="0"/>
      <dgm:spPr/>
    </dgm:pt>
    <dgm:pt modelId="{104657E8-8081-429B-964C-1B8721E99AA5}" type="pres">
      <dgm:prSet presAssocID="{408C65B4-4BF9-4A90-AC4E-F6F5B7D8B06A}" presName="textA" presStyleLbl="revTx" presStyleIdx="0" presStyleCnt="6" custScaleY="28008" custLinFactY="38969" custLinFactNeighborY="100000">
        <dgm:presLayoutVars>
          <dgm:bulletEnabled val="1"/>
        </dgm:presLayoutVars>
      </dgm:prSet>
      <dgm:spPr/>
    </dgm:pt>
    <dgm:pt modelId="{F054A905-5E03-4F17-8B3A-4D93E6C09FB7}" type="pres">
      <dgm:prSet presAssocID="{408C65B4-4BF9-4A90-AC4E-F6F5B7D8B06A}" presName="circleA" presStyleLbl="node1" presStyleIdx="0" presStyleCnt="6" custLinFactNeighborY="67656"/>
      <dgm:spPr/>
    </dgm:pt>
    <dgm:pt modelId="{8C9A9527-424A-4A61-9BEF-1908C6836466}" type="pres">
      <dgm:prSet presAssocID="{408C65B4-4BF9-4A90-AC4E-F6F5B7D8B06A}" presName="spaceA" presStyleCnt="0"/>
      <dgm:spPr/>
    </dgm:pt>
    <dgm:pt modelId="{08933082-43D2-4C08-BECD-B3DC0C189D70}" type="pres">
      <dgm:prSet presAssocID="{76148256-86F3-4958-8F8B-A1A8BA3FD979}" presName="space" presStyleCnt="0"/>
      <dgm:spPr/>
    </dgm:pt>
    <dgm:pt modelId="{5F6EC8EB-72B3-4423-854E-D7A4BE39806D}" type="pres">
      <dgm:prSet presAssocID="{57669EA0-231B-4B68-8105-F3F5B1B2F8C1}" presName="compositeB" presStyleCnt="0"/>
      <dgm:spPr/>
    </dgm:pt>
    <dgm:pt modelId="{A278624D-3BB2-4ABE-A7D8-9AA9D4AA7C3D}" type="pres">
      <dgm:prSet presAssocID="{57669EA0-231B-4B68-8105-F3F5B1B2F8C1}" presName="textB" presStyleLbl="revTx" presStyleIdx="1" presStyleCnt="6" custScaleY="28008" custLinFactNeighborX="-487" custLinFactNeighborY="-47027">
        <dgm:presLayoutVars>
          <dgm:bulletEnabled val="1"/>
        </dgm:presLayoutVars>
      </dgm:prSet>
      <dgm:spPr/>
    </dgm:pt>
    <dgm:pt modelId="{25549F2A-4AC5-4AEE-A3A9-8049B8CFA1B4}" type="pres">
      <dgm:prSet presAssocID="{57669EA0-231B-4B68-8105-F3F5B1B2F8C1}" presName="circleB" presStyleLbl="node1" presStyleIdx="1" presStyleCnt="6" custLinFactNeighborY="-76328"/>
      <dgm:spPr/>
    </dgm:pt>
    <dgm:pt modelId="{5E053382-7056-4F04-97A8-36B5DB975C10}" type="pres">
      <dgm:prSet presAssocID="{57669EA0-231B-4B68-8105-F3F5B1B2F8C1}" presName="spaceB" presStyleCnt="0"/>
      <dgm:spPr/>
    </dgm:pt>
    <dgm:pt modelId="{9ABBE305-A514-44B1-A229-C8CAB007976D}" type="pres">
      <dgm:prSet presAssocID="{03EF042A-3453-4D7B-B63F-099BCE55363E}" presName="space" presStyleCnt="0"/>
      <dgm:spPr/>
    </dgm:pt>
    <dgm:pt modelId="{B5EDA5E3-44D0-4C44-B199-224504B4306D}" type="pres">
      <dgm:prSet presAssocID="{65A0111D-33D6-4CB8-8F11-C533EA5716B1}" presName="compositeA" presStyleCnt="0"/>
      <dgm:spPr/>
    </dgm:pt>
    <dgm:pt modelId="{EC25C5C0-0E23-4A5D-B3C6-ACB0CC935387}" type="pres">
      <dgm:prSet presAssocID="{65A0111D-33D6-4CB8-8F11-C533EA5716B1}" presName="textA" presStyleLbl="revTx" presStyleIdx="2" presStyleCnt="6" custScaleY="28008" custLinFactY="38969" custLinFactNeighborY="100000">
        <dgm:presLayoutVars>
          <dgm:bulletEnabled val="1"/>
        </dgm:presLayoutVars>
      </dgm:prSet>
      <dgm:spPr/>
    </dgm:pt>
    <dgm:pt modelId="{63B2D418-178C-4A65-A81C-B229929F5B5E}" type="pres">
      <dgm:prSet presAssocID="{65A0111D-33D6-4CB8-8F11-C533EA5716B1}" presName="circleA" presStyleLbl="node1" presStyleIdx="2" presStyleCnt="6" custLinFactNeighborY="67656"/>
      <dgm:spPr/>
    </dgm:pt>
    <dgm:pt modelId="{61A8B932-DC0F-4202-B9C9-1FA67E7A84D0}" type="pres">
      <dgm:prSet presAssocID="{65A0111D-33D6-4CB8-8F11-C533EA5716B1}" presName="spaceA" presStyleCnt="0"/>
      <dgm:spPr/>
    </dgm:pt>
    <dgm:pt modelId="{03EA636D-5E2A-43E5-97B2-AD8637D3BEC3}" type="pres">
      <dgm:prSet presAssocID="{5DFB6206-EC7E-4AAC-B1B3-D0466DDC8788}" presName="space" presStyleCnt="0"/>
      <dgm:spPr/>
    </dgm:pt>
    <dgm:pt modelId="{B1F87363-4F90-44D3-A7D4-D42C2820F6EA}" type="pres">
      <dgm:prSet presAssocID="{40AC1422-6CAB-408E-AD47-5CE40721AD41}" presName="compositeB" presStyleCnt="0"/>
      <dgm:spPr/>
    </dgm:pt>
    <dgm:pt modelId="{B1BEED23-A477-48A8-BE10-5E01CFAC41E3}" type="pres">
      <dgm:prSet presAssocID="{40AC1422-6CAB-408E-AD47-5CE40721AD41}" presName="textB" presStyleLbl="revTx" presStyleIdx="3" presStyleCnt="6" custScaleY="28008" custLinFactNeighborX="-1461" custLinFactNeighborY="-47027">
        <dgm:presLayoutVars>
          <dgm:bulletEnabled val="1"/>
        </dgm:presLayoutVars>
      </dgm:prSet>
      <dgm:spPr/>
    </dgm:pt>
    <dgm:pt modelId="{DD5F534B-6571-4AE3-AC4F-251AF9718166}" type="pres">
      <dgm:prSet presAssocID="{40AC1422-6CAB-408E-AD47-5CE40721AD41}" presName="circleB" presStyleLbl="node1" presStyleIdx="3" presStyleCnt="6" custLinFactNeighborY="-76328"/>
      <dgm:spPr/>
    </dgm:pt>
    <dgm:pt modelId="{580C4469-7206-4281-9B39-FB9EA0CB9E72}" type="pres">
      <dgm:prSet presAssocID="{40AC1422-6CAB-408E-AD47-5CE40721AD41}" presName="spaceB" presStyleCnt="0"/>
      <dgm:spPr/>
    </dgm:pt>
    <dgm:pt modelId="{952002D1-9A64-4679-85AB-D04BDF53A423}" type="pres">
      <dgm:prSet presAssocID="{DB8E99DA-9AA9-4479-B8D7-60F53CCC4164}" presName="space" presStyleCnt="0"/>
      <dgm:spPr/>
    </dgm:pt>
    <dgm:pt modelId="{6623F67E-8EF8-449B-B731-AE02B3C4BCA0}" type="pres">
      <dgm:prSet presAssocID="{2EAA89CB-6EEF-4A48-90A9-F03CA5562813}" presName="compositeA" presStyleCnt="0"/>
      <dgm:spPr/>
    </dgm:pt>
    <dgm:pt modelId="{0EBE8B9C-2477-4181-BAE5-70DE038F3931}" type="pres">
      <dgm:prSet presAssocID="{2EAA89CB-6EEF-4A48-90A9-F03CA5562813}" presName="textA" presStyleLbl="revTx" presStyleIdx="4" presStyleCnt="6" custScaleY="28008" custLinFactY="38969" custLinFactNeighborY="100000">
        <dgm:presLayoutVars>
          <dgm:bulletEnabled val="1"/>
        </dgm:presLayoutVars>
      </dgm:prSet>
      <dgm:spPr/>
    </dgm:pt>
    <dgm:pt modelId="{718FC512-6DE6-4D92-B50F-D912C3C36172}" type="pres">
      <dgm:prSet presAssocID="{2EAA89CB-6EEF-4A48-90A9-F03CA5562813}" presName="circleA" presStyleLbl="node1" presStyleIdx="4" presStyleCnt="6" custLinFactNeighborY="67656"/>
      <dgm:spPr/>
    </dgm:pt>
    <dgm:pt modelId="{EBFB4323-7496-46FB-B600-5A20801F87C8}" type="pres">
      <dgm:prSet presAssocID="{2EAA89CB-6EEF-4A48-90A9-F03CA5562813}" presName="spaceA" presStyleCnt="0"/>
      <dgm:spPr/>
    </dgm:pt>
    <dgm:pt modelId="{57D5776D-BF0A-4AE8-B77E-B8617E0EA1A0}" type="pres">
      <dgm:prSet presAssocID="{D496F18B-AB1F-4334-82A6-BE75DED67559}" presName="space" presStyleCnt="0"/>
      <dgm:spPr/>
    </dgm:pt>
    <dgm:pt modelId="{71EA4E3F-FC3D-42CD-868E-F8F62F154E92}" type="pres">
      <dgm:prSet presAssocID="{6D9E01C8-84D8-456E-8730-7CDCB33A89D3}" presName="compositeB" presStyleCnt="0"/>
      <dgm:spPr/>
    </dgm:pt>
    <dgm:pt modelId="{07E038B9-AE58-4FD2-8B59-3ADA9C40EEFE}" type="pres">
      <dgm:prSet presAssocID="{6D9E01C8-84D8-456E-8730-7CDCB33A89D3}" presName="textB" presStyleLbl="revTx" presStyleIdx="5" presStyleCnt="6" custScaleY="28008" custLinFactNeighborX="-672" custLinFactNeighborY="-47027">
        <dgm:presLayoutVars>
          <dgm:bulletEnabled val="1"/>
        </dgm:presLayoutVars>
      </dgm:prSet>
      <dgm:spPr/>
    </dgm:pt>
    <dgm:pt modelId="{5849343D-B0DF-4C3B-B4C6-18AADACFE4DD}" type="pres">
      <dgm:prSet presAssocID="{6D9E01C8-84D8-456E-8730-7CDCB33A89D3}" presName="circleB" presStyleLbl="node1" presStyleIdx="5" presStyleCnt="6" custLinFactNeighborY="-76327"/>
      <dgm:spPr/>
    </dgm:pt>
    <dgm:pt modelId="{8F5A81F3-2129-488D-B6B3-E2548B39138E}" type="pres">
      <dgm:prSet presAssocID="{6D9E01C8-84D8-456E-8730-7CDCB33A89D3}" presName="spaceB" presStyleCnt="0"/>
      <dgm:spPr/>
    </dgm:pt>
  </dgm:ptLst>
  <dgm:cxnLst>
    <dgm:cxn modelId="{C9673227-F138-4E0B-80DB-4170C2CC97F2}" type="presOf" srcId="{408C65B4-4BF9-4A90-AC4E-F6F5B7D8B06A}" destId="{104657E8-8081-429B-964C-1B8721E99AA5}" srcOrd="0" destOrd="0" presId="urn:microsoft.com/office/officeart/2005/8/layout/hProcess11"/>
    <dgm:cxn modelId="{15E1582C-B59F-4CBB-9822-FFDEA747C91E}" type="presOf" srcId="{40AC1422-6CAB-408E-AD47-5CE40721AD41}" destId="{B1BEED23-A477-48A8-BE10-5E01CFAC41E3}" srcOrd="0" destOrd="0" presId="urn:microsoft.com/office/officeart/2005/8/layout/hProcess11"/>
    <dgm:cxn modelId="{DA46AB34-5D41-4991-BE9B-71B54DDE79B6}" srcId="{6499805C-B546-4813-9B47-B9C458CD83DC}" destId="{57669EA0-231B-4B68-8105-F3F5B1B2F8C1}" srcOrd="1" destOrd="0" parTransId="{1D2291D7-9E19-4E7B-B218-FB993D02775E}" sibTransId="{03EF042A-3453-4D7B-B63F-099BCE55363E}"/>
    <dgm:cxn modelId="{347D5B4F-1F74-4EA2-9AE2-DFDD65D842FF}" type="presOf" srcId="{65A0111D-33D6-4CB8-8F11-C533EA5716B1}" destId="{EC25C5C0-0E23-4A5D-B3C6-ACB0CC935387}" srcOrd="0" destOrd="0" presId="urn:microsoft.com/office/officeart/2005/8/layout/hProcess11"/>
    <dgm:cxn modelId="{B9205D52-3AC5-447F-B264-973289165ED7}" srcId="{6499805C-B546-4813-9B47-B9C458CD83DC}" destId="{408C65B4-4BF9-4A90-AC4E-F6F5B7D8B06A}" srcOrd="0" destOrd="0" parTransId="{6AA3BBC3-F176-4797-A8C7-E5E1F5EA2DCB}" sibTransId="{76148256-86F3-4958-8F8B-A1A8BA3FD979}"/>
    <dgm:cxn modelId="{C721C69E-A3D2-448C-A2DE-4150066CA84D}" srcId="{6499805C-B546-4813-9B47-B9C458CD83DC}" destId="{65A0111D-33D6-4CB8-8F11-C533EA5716B1}" srcOrd="2" destOrd="0" parTransId="{0D0078D9-4E5A-41FC-98B6-11177BD26B94}" sibTransId="{5DFB6206-EC7E-4AAC-B1B3-D0466DDC8788}"/>
    <dgm:cxn modelId="{E70E88A2-3061-41F5-8002-08881044210B}" srcId="{6499805C-B546-4813-9B47-B9C458CD83DC}" destId="{6D9E01C8-84D8-456E-8730-7CDCB33A89D3}" srcOrd="5" destOrd="0" parTransId="{52C83839-6E6F-4240-B880-4DA85988992C}" sibTransId="{64F57BC3-3998-45AB-97E6-56CBE73F439A}"/>
    <dgm:cxn modelId="{AC1754B2-EF5F-4D63-8E00-3F8F5595FC60}" type="presOf" srcId="{6499805C-B546-4813-9B47-B9C458CD83DC}" destId="{BCDE4E55-DA36-4DBE-B936-CC22253C19D4}" srcOrd="0" destOrd="0" presId="urn:microsoft.com/office/officeart/2005/8/layout/hProcess11"/>
    <dgm:cxn modelId="{03A0E2B9-D3AB-4181-810B-E58343E69786}" type="presOf" srcId="{57669EA0-231B-4B68-8105-F3F5B1B2F8C1}" destId="{A278624D-3BB2-4ABE-A7D8-9AA9D4AA7C3D}" srcOrd="0" destOrd="0" presId="urn:microsoft.com/office/officeart/2005/8/layout/hProcess11"/>
    <dgm:cxn modelId="{7ECCE1D1-7FCD-44F2-85EB-3B217719ABCC}" type="presOf" srcId="{6D9E01C8-84D8-456E-8730-7CDCB33A89D3}" destId="{07E038B9-AE58-4FD2-8B59-3ADA9C40EEFE}" srcOrd="0" destOrd="0" presId="urn:microsoft.com/office/officeart/2005/8/layout/hProcess11"/>
    <dgm:cxn modelId="{973359D8-F8FE-4FDA-846C-C6874073509D}" type="presOf" srcId="{2EAA89CB-6EEF-4A48-90A9-F03CA5562813}" destId="{0EBE8B9C-2477-4181-BAE5-70DE038F3931}" srcOrd="0" destOrd="0" presId="urn:microsoft.com/office/officeart/2005/8/layout/hProcess11"/>
    <dgm:cxn modelId="{7B0BD7F3-9A5A-4F38-A723-C1FE052DF37E}" srcId="{6499805C-B546-4813-9B47-B9C458CD83DC}" destId="{40AC1422-6CAB-408E-AD47-5CE40721AD41}" srcOrd="3" destOrd="0" parTransId="{BA9DD006-8582-4601-BD87-D89A9C13F6B2}" sibTransId="{DB8E99DA-9AA9-4479-B8D7-60F53CCC4164}"/>
    <dgm:cxn modelId="{9322E8F7-BD64-407F-8E91-6CF7E1469D98}" srcId="{6499805C-B546-4813-9B47-B9C458CD83DC}" destId="{2EAA89CB-6EEF-4A48-90A9-F03CA5562813}" srcOrd="4" destOrd="0" parTransId="{A0808825-A7FD-4527-8A67-C70450DAA5EE}" sibTransId="{D496F18B-AB1F-4334-82A6-BE75DED67559}"/>
    <dgm:cxn modelId="{EBDA8E48-3D93-4690-A1E2-61A6AC010A34}" type="presParOf" srcId="{BCDE4E55-DA36-4DBE-B936-CC22253C19D4}" destId="{83578A76-DCA4-4D55-A610-3E4352043130}" srcOrd="0" destOrd="0" presId="urn:microsoft.com/office/officeart/2005/8/layout/hProcess11"/>
    <dgm:cxn modelId="{7EE09570-EBAC-427A-9DCB-930326C99D20}" type="presParOf" srcId="{BCDE4E55-DA36-4DBE-B936-CC22253C19D4}" destId="{AAEC61DF-5CD5-4A37-B585-99302CB62C16}" srcOrd="1" destOrd="0" presId="urn:microsoft.com/office/officeart/2005/8/layout/hProcess11"/>
    <dgm:cxn modelId="{81DDA4E2-F7EC-4027-988A-9C9A502CC423}" type="presParOf" srcId="{AAEC61DF-5CD5-4A37-B585-99302CB62C16}" destId="{051A7851-0FA5-4F56-A59F-B7496B42A2FF}" srcOrd="0" destOrd="0" presId="urn:microsoft.com/office/officeart/2005/8/layout/hProcess11"/>
    <dgm:cxn modelId="{EF53DDEA-96BA-4C61-9321-F41CF5F843D3}" type="presParOf" srcId="{051A7851-0FA5-4F56-A59F-B7496B42A2FF}" destId="{104657E8-8081-429B-964C-1B8721E99AA5}" srcOrd="0" destOrd="0" presId="urn:microsoft.com/office/officeart/2005/8/layout/hProcess11"/>
    <dgm:cxn modelId="{F93C4661-FE2C-4D7E-9054-3F8F9AD8C34B}" type="presParOf" srcId="{051A7851-0FA5-4F56-A59F-B7496B42A2FF}" destId="{F054A905-5E03-4F17-8B3A-4D93E6C09FB7}" srcOrd="1" destOrd="0" presId="urn:microsoft.com/office/officeart/2005/8/layout/hProcess11"/>
    <dgm:cxn modelId="{6E3EF6CE-4D11-45C6-907F-9577A786A567}" type="presParOf" srcId="{051A7851-0FA5-4F56-A59F-B7496B42A2FF}" destId="{8C9A9527-424A-4A61-9BEF-1908C6836466}" srcOrd="2" destOrd="0" presId="urn:microsoft.com/office/officeart/2005/8/layout/hProcess11"/>
    <dgm:cxn modelId="{594BB7F9-618C-445C-8D15-0ABC5658E589}" type="presParOf" srcId="{AAEC61DF-5CD5-4A37-B585-99302CB62C16}" destId="{08933082-43D2-4C08-BECD-B3DC0C189D70}" srcOrd="1" destOrd="0" presId="urn:microsoft.com/office/officeart/2005/8/layout/hProcess11"/>
    <dgm:cxn modelId="{E2820751-1A64-4E45-A1FD-D66EAAE5F055}" type="presParOf" srcId="{AAEC61DF-5CD5-4A37-B585-99302CB62C16}" destId="{5F6EC8EB-72B3-4423-854E-D7A4BE39806D}" srcOrd="2" destOrd="0" presId="urn:microsoft.com/office/officeart/2005/8/layout/hProcess11"/>
    <dgm:cxn modelId="{B6701510-8DAD-4908-BC57-F7DC032D1CB2}" type="presParOf" srcId="{5F6EC8EB-72B3-4423-854E-D7A4BE39806D}" destId="{A278624D-3BB2-4ABE-A7D8-9AA9D4AA7C3D}" srcOrd="0" destOrd="0" presId="urn:microsoft.com/office/officeart/2005/8/layout/hProcess11"/>
    <dgm:cxn modelId="{7EA8BF32-0592-4F05-8404-E87651C7E7E0}" type="presParOf" srcId="{5F6EC8EB-72B3-4423-854E-D7A4BE39806D}" destId="{25549F2A-4AC5-4AEE-A3A9-8049B8CFA1B4}" srcOrd="1" destOrd="0" presId="urn:microsoft.com/office/officeart/2005/8/layout/hProcess11"/>
    <dgm:cxn modelId="{793A4526-67BA-426A-B4FF-7A1831BEE650}" type="presParOf" srcId="{5F6EC8EB-72B3-4423-854E-D7A4BE39806D}" destId="{5E053382-7056-4F04-97A8-36B5DB975C10}" srcOrd="2" destOrd="0" presId="urn:microsoft.com/office/officeart/2005/8/layout/hProcess11"/>
    <dgm:cxn modelId="{72106250-7C19-40EE-A9C6-AA61DD25D8ED}" type="presParOf" srcId="{AAEC61DF-5CD5-4A37-B585-99302CB62C16}" destId="{9ABBE305-A514-44B1-A229-C8CAB007976D}" srcOrd="3" destOrd="0" presId="urn:microsoft.com/office/officeart/2005/8/layout/hProcess11"/>
    <dgm:cxn modelId="{25FEED34-4AE1-4BD8-8643-A8220673C88F}" type="presParOf" srcId="{AAEC61DF-5CD5-4A37-B585-99302CB62C16}" destId="{B5EDA5E3-44D0-4C44-B199-224504B4306D}" srcOrd="4" destOrd="0" presId="urn:microsoft.com/office/officeart/2005/8/layout/hProcess11"/>
    <dgm:cxn modelId="{395C390E-4B43-498A-8E79-BB2BD5E8F1BC}" type="presParOf" srcId="{B5EDA5E3-44D0-4C44-B199-224504B4306D}" destId="{EC25C5C0-0E23-4A5D-B3C6-ACB0CC935387}" srcOrd="0" destOrd="0" presId="urn:microsoft.com/office/officeart/2005/8/layout/hProcess11"/>
    <dgm:cxn modelId="{5F2B3CDB-DBC1-4705-B0B0-051EF794FD20}" type="presParOf" srcId="{B5EDA5E3-44D0-4C44-B199-224504B4306D}" destId="{63B2D418-178C-4A65-A81C-B229929F5B5E}" srcOrd="1" destOrd="0" presId="urn:microsoft.com/office/officeart/2005/8/layout/hProcess11"/>
    <dgm:cxn modelId="{F76B7A88-32CE-4266-8ED4-E4360554108A}" type="presParOf" srcId="{B5EDA5E3-44D0-4C44-B199-224504B4306D}" destId="{61A8B932-DC0F-4202-B9C9-1FA67E7A84D0}" srcOrd="2" destOrd="0" presId="urn:microsoft.com/office/officeart/2005/8/layout/hProcess11"/>
    <dgm:cxn modelId="{9EEB64AC-C277-47B4-9B46-8E31ED85DD36}" type="presParOf" srcId="{AAEC61DF-5CD5-4A37-B585-99302CB62C16}" destId="{03EA636D-5E2A-43E5-97B2-AD8637D3BEC3}" srcOrd="5" destOrd="0" presId="urn:microsoft.com/office/officeart/2005/8/layout/hProcess11"/>
    <dgm:cxn modelId="{F7070CA4-AFD0-4B11-948B-BEC370DBA5C9}" type="presParOf" srcId="{AAEC61DF-5CD5-4A37-B585-99302CB62C16}" destId="{B1F87363-4F90-44D3-A7D4-D42C2820F6EA}" srcOrd="6" destOrd="0" presId="urn:microsoft.com/office/officeart/2005/8/layout/hProcess11"/>
    <dgm:cxn modelId="{83F1EC54-3E48-475F-941F-F8845F05FC1E}" type="presParOf" srcId="{B1F87363-4F90-44D3-A7D4-D42C2820F6EA}" destId="{B1BEED23-A477-48A8-BE10-5E01CFAC41E3}" srcOrd="0" destOrd="0" presId="urn:microsoft.com/office/officeart/2005/8/layout/hProcess11"/>
    <dgm:cxn modelId="{82574EBC-1D02-4DD7-9268-4254CAF14A2B}" type="presParOf" srcId="{B1F87363-4F90-44D3-A7D4-D42C2820F6EA}" destId="{DD5F534B-6571-4AE3-AC4F-251AF9718166}" srcOrd="1" destOrd="0" presId="urn:microsoft.com/office/officeart/2005/8/layout/hProcess11"/>
    <dgm:cxn modelId="{6313DBDB-CD0A-4A9D-ACBF-05AEE6278CEF}" type="presParOf" srcId="{B1F87363-4F90-44D3-A7D4-D42C2820F6EA}" destId="{580C4469-7206-4281-9B39-FB9EA0CB9E72}" srcOrd="2" destOrd="0" presId="urn:microsoft.com/office/officeart/2005/8/layout/hProcess11"/>
    <dgm:cxn modelId="{24D58991-5AD2-4172-8E5D-2AD6BD3869CA}" type="presParOf" srcId="{AAEC61DF-5CD5-4A37-B585-99302CB62C16}" destId="{952002D1-9A64-4679-85AB-D04BDF53A423}" srcOrd="7" destOrd="0" presId="urn:microsoft.com/office/officeart/2005/8/layout/hProcess11"/>
    <dgm:cxn modelId="{076EA260-6BE9-43DE-B958-1418D36EB8EB}" type="presParOf" srcId="{AAEC61DF-5CD5-4A37-B585-99302CB62C16}" destId="{6623F67E-8EF8-449B-B731-AE02B3C4BCA0}" srcOrd="8" destOrd="0" presId="urn:microsoft.com/office/officeart/2005/8/layout/hProcess11"/>
    <dgm:cxn modelId="{3CA0B0C4-A387-4540-93E8-FCF20CE99164}" type="presParOf" srcId="{6623F67E-8EF8-449B-B731-AE02B3C4BCA0}" destId="{0EBE8B9C-2477-4181-BAE5-70DE038F3931}" srcOrd="0" destOrd="0" presId="urn:microsoft.com/office/officeart/2005/8/layout/hProcess11"/>
    <dgm:cxn modelId="{F5DADF18-60CD-4653-A278-555900CE5AEB}" type="presParOf" srcId="{6623F67E-8EF8-449B-B731-AE02B3C4BCA0}" destId="{718FC512-6DE6-4D92-B50F-D912C3C36172}" srcOrd="1" destOrd="0" presId="urn:microsoft.com/office/officeart/2005/8/layout/hProcess11"/>
    <dgm:cxn modelId="{9BD00CFF-4EA1-4896-83D2-DF31EDDC3ACD}" type="presParOf" srcId="{6623F67E-8EF8-449B-B731-AE02B3C4BCA0}" destId="{EBFB4323-7496-46FB-B600-5A20801F87C8}" srcOrd="2" destOrd="0" presId="urn:microsoft.com/office/officeart/2005/8/layout/hProcess11"/>
    <dgm:cxn modelId="{21124F02-61FC-4F9F-8522-2EE9643C964B}" type="presParOf" srcId="{AAEC61DF-5CD5-4A37-B585-99302CB62C16}" destId="{57D5776D-BF0A-4AE8-B77E-B8617E0EA1A0}" srcOrd="9" destOrd="0" presId="urn:microsoft.com/office/officeart/2005/8/layout/hProcess11"/>
    <dgm:cxn modelId="{4EBDCEFE-725B-4F07-B12A-112BC1E8B757}" type="presParOf" srcId="{AAEC61DF-5CD5-4A37-B585-99302CB62C16}" destId="{71EA4E3F-FC3D-42CD-868E-F8F62F154E92}" srcOrd="10" destOrd="0" presId="urn:microsoft.com/office/officeart/2005/8/layout/hProcess11"/>
    <dgm:cxn modelId="{FB483F92-C304-4A8F-AC28-08D537B39F04}" type="presParOf" srcId="{71EA4E3F-FC3D-42CD-868E-F8F62F154E92}" destId="{07E038B9-AE58-4FD2-8B59-3ADA9C40EEFE}" srcOrd="0" destOrd="0" presId="urn:microsoft.com/office/officeart/2005/8/layout/hProcess11"/>
    <dgm:cxn modelId="{E763CD61-D37A-4EF1-B2C5-5C9070BE4C0B}" type="presParOf" srcId="{71EA4E3F-FC3D-42CD-868E-F8F62F154E92}" destId="{5849343D-B0DF-4C3B-B4C6-18AADACFE4DD}" srcOrd="1" destOrd="0" presId="urn:microsoft.com/office/officeart/2005/8/layout/hProcess11"/>
    <dgm:cxn modelId="{70E8F3AF-F23E-4AB8-9232-469D75E905A8}" type="presParOf" srcId="{71EA4E3F-FC3D-42CD-868E-F8F62F154E92}" destId="{8F5A81F3-2129-488D-B6B3-E2548B3913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78A76-DCA4-4D55-A610-3E4352043130}">
      <dsp:nvSpPr>
        <dsp:cNvPr id="0" name=""/>
        <dsp:cNvSpPr/>
      </dsp:nvSpPr>
      <dsp:spPr>
        <a:xfrm>
          <a:off x="0" y="877252"/>
          <a:ext cx="11247606" cy="116967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57E8-8081-429B-964C-1B8721E99AA5}">
      <dsp:nvSpPr>
        <dsp:cNvPr id="0" name=""/>
        <dsp:cNvSpPr/>
      </dsp:nvSpPr>
      <dsp:spPr>
        <a:xfrm>
          <a:off x="2780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2022</a:t>
          </a:r>
        </a:p>
      </dsp:txBody>
      <dsp:txXfrm>
        <a:off x="2780" y="1835995"/>
        <a:ext cx="1618765" cy="327601"/>
      </dsp:txXfrm>
    </dsp:sp>
    <dsp:sp modelId="{F054A905-5E03-4F17-8B3A-4D93E6C09FB7}">
      <dsp:nvSpPr>
        <dsp:cNvPr id="0" name=""/>
        <dsp:cNvSpPr/>
      </dsp:nvSpPr>
      <dsp:spPr>
        <a:xfrm>
          <a:off x="665954" y="1303199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8624D-3BB2-4ABE-A7D8-9AA9D4AA7C3D}">
      <dsp:nvSpPr>
        <dsp:cNvPr id="0" name=""/>
        <dsp:cNvSpPr/>
      </dsp:nvSpPr>
      <dsp:spPr>
        <a:xfrm>
          <a:off x="1694600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2023</a:t>
          </a:r>
        </a:p>
      </dsp:txBody>
      <dsp:txXfrm>
        <a:off x="1694600" y="1835995"/>
        <a:ext cx="1618765" cy="327601"/>
      </dsp:txXfrm>
    </dsp:sp>
    <dsp:sp modelId="{25549F2A-4AC5-4AEE-A3A9-8049B8CFA1B4}">
      <dsp:nvSpPr>
        <dsp:cNvPr id="0" name=""/>
        <dsp:cNvSpPr/>
      </dsp:nvSpPr>
      <dsp:spPr>
        <a:xfrm>
          <a:off x="2365658" y="1303199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5C5C0-0E23-4A5D-B3C6-ACB0CC935387}">
      <dsp:nvSpPr>
        <dsp:cNvPr id="0" name=""/>
        <dsp:cNvSpPr/>
      </dsp:nvSpPr>
      <dsp:spPr>
        <a:xfrm>
          <a:off x="3402188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2024</a:t>
          </a:r>
        </a:p>
      </dsp:txBody>
      <dsp:txXfrm>
        <a:off x="3402188" y="1835995"/>
        <a:ext cx="1618765" cy="327601"/>
      </dsp:txXfrm>
    </dsp:sp>
    <dsp:sp modelId="{63B2D418-178C-4A65-A81C-B229929F5B5E}">
      <dsp:nvSpPr>
        <dsp:cNvPr id="0" name=""/>
        <dsp:cNvSpPr/>
      </dsp:nvSpPr>
      <dsp:spPr>
        <a:xfrm>
          <a:off x="4065362" y="1303199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EED23-A477-48A8-BE10-5E01CFAC41E3}">
      <dsp:nvSpPr>
        <dsp:cNvPr id="0" name=""/>
        <dsp:cNvSpPr/>
      </dsp:nvSpPr>
      <dsp:spPr>
        <a:xfrm>
          <a:off x="5078241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2025</a:t>
          </a:r>
        </a:p>
      </dsp:txBody>
      <dsp:txXfrm>
        <a:off x="5078241" y="1835995"/>
        <a:ext cx="1618765" cy="327601"/>
      </dsp:txXfrm>
    </dsp:sp>
    <dsp:sp modelId="{DD5F534B-6571-4AE3-AC4F-251AF9718166}">
      <dsp:nvSpPr>
        <dsp:cNvPr id="0" name=""/>
        <dsp:cNvSpPr/>
      </dsp:nvSpPr>
      <dsp:spPr>
        <a:xfrm>
          <a:off x="5765065" y="1303199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8B9C-2477-4181-BAE5-70DE038F3931}">
      <dsp:nvSpPr>
        <dsp:cNvPr id="0" name=""/>
        <dsp:cNvSpPr/>
      </dsp:nvSpPr>
      <dsp:spPr>
        <a:xfrm>
          <a:off x="6801595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2026</a:t>
          </a:r>
        </a:p>
      </dsp:txBody>
      <dsp:txXfrm>
        <a:off x="6801595" y="1835995"/>
        <a:ext cx="1618765" cy="327601"/>
      </dsp:txXfrm>
    </dsp:sp>
    <dsp:sp modelId="{718FC512-6DE6-4D92-B50F-D912C3C36172}">
      <dsp:nvSpPr>
        <dsp:cNvPr id="0" name=""/>
        <dsp:cNvSpPr/>
      </dsp:nvSpPr>
      <dsp:spPr>
        <a:xfrm>
          <a:off x="7464769" y="1303199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038B9-AE58-4FD2-8B59-3ADA9C40EEFE}">
      <dsp:nvSpPr>
        <dsp:cNvPr id="0" name=""/>
        <dsp:cNvSpPr/>
      </dsp:nvSpPr>
      <dsp:spPr>
        <a:xfrm>
          <a:off x="8490421" y="1835995"/>
          <a:ext cx="1618765" cy="327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2027</a:t>
          </a:r>
        </a:p>
      </dsp:txBody>
      <dsp:txXfrm>
        <a:off x="8490421" y="1835995"/>
        <a:ext cx="1618765" cy="327601"/>
      </dsp:txXfrm>
    </dsp:sp>
    <dsp:sp modelId="{5849343D-B0DF-4C3B-B4C6-18AADACFE4DD}">
      <dsp:nvSpPr>
        <dsp:cNvPr id="0" name=""/>
        <dsp:cNvSpPr/>
      </dsp:nvSpPr>
      <dsp:spPr>
        <a:xfrm>
          <a:off x="9164473" y="1303202"/>
          <a:ext cx="292417" cy="29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0717809-E79A-B66B-5DDA-FC9F8FE3B9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1BF6BE-85F2-0D80-9968-F01C2C8F2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FAF2-EED3-4E92-A02D-5FD9BA4F3D93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3F4AF1-E0FE-E558-4995-DC793CAEAA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BE2D31-819E-A6B0-1316-0DDF16645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1F36A-D810-4FCD-9B73-C6A66BD10C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480121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AE44-24FA-4C23-9533-CA2219253511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AD1FB-BC91-48DD-A8EA-38609EFAF3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2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65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80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60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10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23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27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41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6E86-E8A9-C97E-1071-8DDCABDC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BAB56B7-B76B-B376-FF4C-07C3919D3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B61086C-5C47-D1E6-7D73-758F5FD5C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F9FECE-9CFA-B6B1-71F4-0EA9E4ADB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13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D1FB-BC91-48DD-A8EA-38609EFAF30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9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B71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F034860-27A3-4E52-AFC2-F3026E99A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25861"/>
            <a:ext cx="9448801" cy="653213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F9228C-046D-40EC-9E6D-E6846EF5C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D63507-5702-40AF-9B59-780095F54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DD0989-B40B-455E-B868-44A5A430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5" y="604520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3896089D-3F02-4B11-A760-FD3AABA920A8}" type="datetimeFigureOut">
              <a:rPr lang="sv-SE" smtClean="0"/>
              <a:pPr/>
              <a:t>2025-10-17</a:t>
            </a:fld>
            <a:endParaRPr lang="sv-SE" dirty="0"/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252DAF-380C-45E4-AA52-269511344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51" y="5628813"/>
            <a:ext cx="2312634" cy="8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9BC293-B491-4819-8ECB-2BD84B5D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5451D4-3DFD-411C-8406-92C72EC8B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60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C9B18E-C6A3-4792-B0BD-82BA2B06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4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8FABB4-E9E8-4169-8F79-5144CC42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5D54D-A4DC-4074-9B4F-A9B8DFA8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4FC77B-56F2-4437-A1AF-667D2021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1160F1-8AE8-4D0A-AC9A-1989D874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2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EA4805-67FA-463B-96F5-DA98E7CF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8C182-403C-4EC4-ADFD-0EF3121FA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8E19CC-CB03-4BC3-A197-E4C96547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C42ECE-66B4-4A58-AE63-CEA356CD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7FD911-729A-46B7-AB9B-C3B9467D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73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681FFC-1A64-46E0-8684-499F790C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4D6D5A-F268-414D-BDD3-28F9E459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6736A9-FD7A-4E8C-BD94-AD22B74FB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F5166F-5543-4E68-A1CD-602CBE70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A7EFDF-B60B-4EC2-A8EE-51E6D6F66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3B25575-60D8-4398-B876-54C09748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2C7FD3-FB6C-4FAF-B8E4-DE342C45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4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4B6CB5C-BBF3-4AEE-A276-1D70FB2F5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7" y="1240176"/>
            <a:ext cx="6192253" cy="43776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F4E7C-3D25-44EA-AE93-579D049A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867861"/>
            <a:ext cx="105156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07AA3A-238D-4352-9F56-E4570D08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59A269-B313-4CF8-9B83-1098C8CC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621D49-6054-40FC-881E-3F9089E4D3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2193424"/>
            <a:ext cx="7627937" cy="36020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141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DA84CCE-2C79-4FD1-BD8D-59BC285C7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9" y="2275221"/>
            <a:ext cx="5817732" cy="41128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AEBD98-3639-4AA5-A924-05A12377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1" y="902409"/>
            <a:ext cx="7772399" cy="1325563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9B207-D25C-4EC8-95AE-FC26CBE2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7EFEF2-D3A0-4156-8C35-7D894890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6644FD-2A86-4B5A-BA83-C078E3674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0631" y="2227972"/>
            <a:ext cx="7772400" cy="32337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728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9FE81-4D15-4752-AEE6-026EB5E4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5A7EF20-178D-4704-BD97-7BDC9762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FD88395-A94A-40B3-81D3-BDC12AF9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0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446572-2709-42BA-A3FB-004D96EC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89D-3F02-4B11-A760-FD3AABA920A8}" type="datetimeFigureOut">
              <a:rPr lang="sv-SE" smtClean="0"/>
              <a:t>2025-10-17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8F2B44B-E560-4F18-9088-B8F533AC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7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DA42B89-0638-466C-B27B-0C435B93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F2A6F2-2AF5-4415-96DC-099DAFA0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612F45-621D-4021-BF65-D841BDEEA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55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3896089D-3F02-4B11-A760-FD3AABA920A8}" type="datetimeFigureOut">
              <a:rPr lang="sv-SE" smtClean="0"/>
              <a:pPr/>
              <a:t>2025-10-17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BAC0F-000A-4333-A4AB-DB121AC9B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5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En bild som visar text, tecken&#10;&#10;Automatiskt genererad beskrivning">
            <a:extLst>
              <a:ext uri="{FF2B5EF4-FFF2-40B4-BE49-F238E27FC236}">
                <a16:creationId xmlns:a16="http://schemas.microsoft.com/office/drawing/2014/main" id="{44F14581-2C94-4A89-A14B-24535986BD8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23" y="5850510"/>
            <a:ext cx="2041277" cy="7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9" r:id="rId6"/>
    <p:sldLayoutId id="2147483658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D15FB-D934-4D7A-84FF-0D58BD9D6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440"/>
            <a:ext cx="9144000" cy="689560"/>
          </a:xfrm>
        </p:spPr>
        <p:txBody>
          <a:bodyPr>
            <a:normAutofit/>
          </a:bodyPr>
          <a:lstStyle/>
          <a:p>
            <a:r>
              <a:rPr lang="sv-SE" sz="4000" dirty="0"/>
              <a:t>Digitalisering av äldre detaljplaner</a:t>
            </a:r>
          </a:p>
        </p:txBody>
      </p:sp>
    </p:spTree>
    <p:extLst>
      <p:ext uri="{BB962C8B-B14F-4D97-AF65-F5344CB8AC3E}">
        <p14:creationId xmlns:p14="http://schemas.microsoft.com/office/powerpoint/2010/main" val="261571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039F0-703D-DD14-882C-36B0CE904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9FA607-FC6D-88D9-7F33-7C397C7B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9" y="685800"/>
            <a:ext cx="4056061" cy="801394"/>
          </a:xfrm>
        </p:spPr>
        <p:txBody>
          <a:bodyPr/>
          <a:lstStyle/>
          <a:p>
            <a:r>
              <a:rPr lang="sv-SE" b="0" dirty="0"/>
              <a:t>Utmaningar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F710DAF-6283-2A7A-6F81-97F4FBBFA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9" y="1383799"/>
            <a:ext cx="5256212" cy="36020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Tidskrävande kontrollmätning</a:t>
            </a:r>
          </a:p>
          <a:p>
            <a:r>
              <a:rPr lang="sv-SE" dirty="0"/>
              <a:t>Kort mätsäsong</a:t>
            </a:r>
          </a:p>
          <a:p>
            <a:r>
              <a:rPr lang="sv-SE" dirty="0"/>
              <a:t>Bemanning Plan och Bygg</a:t>
            </a:r>
          </a:p>
          <a:p>
            <a:r>
              <a:rPr lang="sv-SE" dirty="0"/>
              <a:t>Samsyn</a:t>
            </a:r>
          </a:p>
          <a:p>
            <a:pPr lvl="1"/>
            <a:r>
              <a:rPr lang="sv-SE" dirty="0"/>
              <a:t>Användning av slutprodukten</a:t>
            </a:r>
          </a:p>
          <a:p>
            <a:pPr lvl="1"/>
            <a:r>
              <a:rPr lang="sv-SE" dirty="0"/>
              <a:t>Vilka planer skall inte digitaliseras</a:t>
            </a:r>
          </a:p>
          <a:p>
            <a:pPr lvl="1"/>
            <a:r>
              <a:rPr lang="sv-SE" dirty="0"/>
              <a:t>Likställa användning av digitala äldre detaljplaner med DRK-gränser</a:t>
            </a:r>
          </a:p>
          <a:p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7B52098-883B-09B9-E026-12FC6E7CDFE6}"/>
              </a:ext>
            </a:extLst>
          </p:cNvPr>
          <p:cNvSpPr txBox="1">
            <a:spLocks/>
          </p:cNvSpPr>
          <p:nvPr/>
        </p:nvSpPr>
        <p:spPr>
          <a:xfrm>
            <a:off x="6211889" y="685800"/>
            <a:ext cx="4056061" cy="80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sv-SE" b="0" dirty="0"/>
              <a:t>Fortsättning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66C86ECC-CF4A-2131-DA40-A1C676794DFE}"/>
              </a:ext>
            </a:extLst>
          </p:cNvPr>
          <p:cNvSpPr txBox="1">
            <a:spLocks/>
          </p:cNvSpPr>
          <p:nvPr/>
        </p:nvSpPr>
        <p:spPr>
          <a:xfrm>
            <a:off x="6211889" y="1383799"/>
            <a:ext cx="5256212" cy="360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Rekrytering, hösten 25’</a:t>
            </a:r>
          </a:p>
          <a:p>
            <a:r>
              <a:rPr lang="sv-SE" dirty="0"/>
              <a:t>Hoppas på en varm höst</a:t>
            </a:r>
          </a:p>
          <a:p>
            <a:r>
              <a:rPr lang="sv-SE" dirty="0"/>
              <a:t>Utvärdering av Mora-metoden efter leverans till KUF</a:t>
            </a:r>
          </a:p>
          <a:p>
            <a:r>
              <a:rPr lang="sv-SE" dirty="0"/>
              <a:t>Tolkning av 150 </a:t>
            </a:r>
            <a:r>
              <a:rPr lang="sv-SE" dirty="0" err="1"/>
              <a:t>dpl</a:t>
            </a:r>
            <a:r>
              <a:rPr lang="sv-SE" dirty="0"/>
              <a:t> 2026</a:t>
            </a:r>
          </a:p>
          <a:p>
            <a:r>
              <a:rPr lang="sv-SE" dirty="0"/>
              <a:t>Planera mätning för 2026</a:t>
            </a:r>
          </a:p>
        </p:txBody>
      </p:sp>
    </p:spTree>
    <p:extLst>
      <p:ext uri="{BB962C8B-B14F-4D97-AF65-F5344CB8AC3E}">
        <p14:creationId xmlns:p14="http://schemas.microsoft.com/office/powerpoint/2010/main" val="31491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5EEA878-2187-17C2-332B-1B96DE30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441704"/>
            <a:ext cx="4993004" cy="477799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E142FF2-5F41-B1F1-0F81-AB1FF84A5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41703"/>
            <a:ext cx="4998701" cy="477799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D9AC4B4-860A-DED8-61A5-23FC44F571F1}"/>
              </a:ext>
            </a:extLst>
          </p:cNvPr>
          <p:cNvSpPr txBox="1"/>
          <p:nvPr/>
        </p:nvSpPr>
        <p:spPr>
          <a:xfrm flipH="1">
            <a:off x="840124" y="1547455"/>
            <a:ext cx="441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Alla inskickade detaljplaner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90C210-1D9B-12DC-12B8-0A7EC52D0BCF}"/>
              </a:ext>
            </a:extLst>
          </p:cNvPr>
          <p:cNvSpPr txBox="1"/>
          <p:nvPr/>
        </p:nvSpPr>
        <p:spPr>
          <a:xfrm>
            <a:off x="840124" y="628650"/>
            <a:ext cx="370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Leverans till NGP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B33AE94-903B-45CC-AED1-39AB376D80F8}"/>
              </a:ext>
            </a:extLst>
          </p:cNvPr>
          <p:cNvSpPr txBox="1"/>
          <p:nvPr/>
        </p:nvSpPr>
        <p:spPr>
          <a:xfrm flipH="1">
            <a:off x="840124" y="2343150"/>
            <a:ext cx="486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u="sng" dirty="0"/>
              <a:t>Endast</a:t>
            </a:r>
            <a:r>
              <a:rPr lang="sv-SE" sz="2000" dirty="0"/>
              <a:t> äldre detaljplaner som har ett lagakraftdatum innan 2022-01-01</a:t>
            </a:r>
          </a:p>
        </p:txBody>
      </p:sp>
    </p:spTree>
    <p:extLst>
      <p:ext uri="{BB962C8B-B14F-4D97-AF65-F5344CB8AC3E}">
        <p14:creationId xmlns:p14="http://schemas.microsoft.com/office/powerpoint/2010/main" val="4900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2B7B83F-CDF3-D775-5A6A-50F6B9F10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615423"/>
              </p:ext>
            </p:extLst>
          </p:nvPr>
        </p:nvGraphicFramePr>
        <p:xfrm>
          <a:off x="571500" y="2466975"/>
          <a:ext cx="11247606" cy="29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il: höger 3">
            <a:extLst>
              <a:ext uri="{FF2B5EF4-FFF2-40B4-BE49-F238E27FC236}">
                <a16:creationId xmlns:a16="http://schemas.microsoft.com/office/drawing/2014/main" id="{6D9E72EE-C89A-5644-21FB-EA2EE0AD595E}"/>
              </a:ext>
            </a:extLst>
          </p:cNvPr>
          <p:cNvSpPr/>
          <p:nvPr/>
        </p:nvSpPr>
        <p:spPr>
          <a:xfrm>
            <a:off x="6917547" y="2120623"/>
            <a:ext cx="4102414" cy="11620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/>
              <a:t>Digitalisering äldre detaljplaner</a:t>
            </a:r>
          </a:p>
          <a:p>
            <a:r>
              <a:rPr lang="sv-SE" b="1" dirty="0"/>
              <a:t>Kvalitetssäkra fastighetsgränser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51B948A-65DA-6663-5A09-033F7CA476E0}"/>
              </a:ext>
            </a:extLst>
          </p:cNvPr>
          <p:cNvSpPr txBox="1"/>
          <p:nvPr/>
        </p:nvSpPr>
        <p:spPr>
          <a:xfrm>
            <a:off x="1806499" y="3146048"/>
            <a:ext cx="3268072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Nytt internt tittskåp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DE00AC3-A855-3AAC-4BD4-61A869FB7B6B}"/>
              </a:ext>
            </a:extLst>
          </p:cNvPr>
          <p:cNvSpPr txBox="1"/>
          <p:nvPr/>
        </p:nvSpPr>
        <p:spPr>
          <a:xfrm>
            <a:off x="3915712" y="2077232"/>
            <a:ext cx="2407796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Utbildning nytt tittskåp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AB662D4-9287-973E-177A-34845ECD74B9}"/>
              </a:ext>
            </a:extLst>
          </p:cNvPr>
          <p:cNvSpPr txBox="1"/>
          <p:nvPr/>
        </p:nvSpPr>
        <p:spPr>
          <a:xfrm>
            <a:off x="1663855" y="1389520"/>
            <a:ext cx="4907303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Påverkanskampanj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8935E23-B980-A1E9-65AC-80BB48519845}"/>
              </a:ext>
            </a:extLst>
          </p:cNvPr>
          <p:cNvSpPr txBox="1"/>
          <p:nvPr/>
        </p:nvSpPr>
        <p:spPr>
          <a:xfrm>
            <a:off x="5811109" y="4744819"/>
            <a:ext cx="1520097" cy="64633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Beslut KS</a:t>
            </a:r>
          </a:p>
          <a:p>
            <a:pPr algn="ctr"/>
            <a:r>
              <a:rPr lang="sv-SE" b="1" dirty="0"/>
              <a:t>4 Mkr (3Mkr)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E9E0BBF-6284-8F0F-52B1-BD79F43FD618}"/>
              </a:ext>
            </a:extLst>
          </p:cNvPr>
          <p:cNvSpPr txBox="1"/>
          <p:nvPr/>
        </p:nvSpPr>
        <p:spPr>
          <a:xfrm>
            <a:off x="2714066" y="2591012"/>
            <a:ext cx="1880235" cy="36933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Förstudie </a:t>
            </a:r>
            <a:r>
              <a:rPr lang="sv-SE" b="1" dirty="0" err="1"/>
              <a:t>dig.dpl</a:t>
            </a:r>
            <a:r>
              <a:rPr lang="sv-S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2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2FAD-9ED0-6AEA-AC4A-0CA9F225C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725D7-7DB3-BAC7-BA07-868822BC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0684"/>
            <a:ext cx="5905500" cy="560705"/>
          </a:xfrm>
        </p:spPr>
        <p:txBody>
          <a:bodyPr>
            <a:normAutofit/>
          </a:bodyPr>
          <a:lstStyle/>
          <a:p>
            <a:r>
              <a:rPr lang="sv-SE" sz="3200" dirty="0"/>
              <a:t>Vad har vi gjort hittills?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6E30C25-A528-2C54-CAD3-F9F4579C3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253331"/>
            <a:ext cx="5181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Våren 2025 har varit en testperiod. </a:t>
            </a:r>
          </a:p>
          <a:p>
            <a:r>
              <a:rPr lang="sv-SE" sz="2000" dirty="0"/>
              <a:t>Focus, obligatorisk planinformation och lathund</a:t>
            </a:r>
          </a:p>
          <a:p>
            <a:r>
              <a:rPr lang="sv-SE" sz="2000" dirty="0"/>
              <a:t>DP </a:t>
            </a:r>
            <a:r>
              <a:rPr lang="sv-SE" sz="2000" dirty="0" err="1"/>
              <a:t>Loader</a:t>
            </a:r>
            <a:r>
              <a:rPr lang="sv-SE" sz="2000" dirty="0"/>
              <a:t>, laddat </a:t>
            </a:r>
            <a:r>
              <a:rPr lang="sv-SE" sz="2000" dirty="0" err="1"/>
              <a:t>dpl</a:t>
            </a:r>
            <a:r>
              <a:rPr lang="sv-SE" sz="2000" dirty="0"/>
              <a:t> från NGP</a:t>
            </a:r>
          </a:p>
          <a:p>
            <a:r>
              <a:rPr lang="sv-SE" sz="2000" dirty="0"/>
              <a:t>Kommunicerat internt/externt</a:t>
            </a:r>
          </a:p>
          <a:p>
            <a:r>
              <a:rPr lang="sv-SE" sz="2000" dirty="0"/>
              <a:t>Levererat till NGP(Orsa)</a:t>
            </a:r>
          </a:p>
          <a:p>
            <a:r>
              <a:rPr lang="sv-SE" sz="2000" dirty="0" err="1"/>
              <a:t>Omvärldsbevakat</a:t>
            </a:r>
            <a:endParaRPr lang="sv-SE" sz="2000" dirty="0"/>
          </a:p>
          <a:p>
            <a:r>
              <a:rPr lang="sv-SE" sz="2000" dirty="0" err="1"/>
              <a:t>Georefererat</a:t>
            </a:r>
            <a:r>
              <a:rPr lang="sv-SE" sz="2000" dirty="0"/>
              <a:t> alla detaljplaner</a:t>
            </a:r>
          </a:p>
          <a:p>
            <a:r>
              <a:rPr lang="sv-SE" sz="2000" dirty="0"/>
              <a:t>Uppdaterat byggnader inom detaljplanerna.</a:t>
            </a:r>
          </a:p>
          <a:p>
            <a:endParaRPr lang="sv-SE" sz="2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88FBE2-9B8D-1404-F898-C565D3D7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1"/>
            <a:ext cx="5181600" cy="3145248"/>
          </a:xfrm>
        </p:spPr>
        <p:txBody>
          <a:bodyPr>
            <a:normAutofit/>
          </a:bodyPr>
          <a:lstStyle/>
          <a:p>
            <a:r>
              <a:rPr lang="sv-SE" sz="2000" dirty="0"/>
              <a:t>LMs planområdesgränserna vs kommunens</a:t>
            </a:r>
          </a:p>
          <a:p>
            <a:r>
              <a:rPr lang="sv-SE" sz="2000" dirty="0"/>
              <a:t>Skapat tolkningsbilagor</a:t>
            </a:r>
          </a:p>
          <a:p>
            <a:r>
              <a:rPr lang="sv-SE" sz="2000" dirty="0"/>
              <a:t>Beställt och hanterat mängder med akter.</a:t>
            </a:r>
          </a:p>
          <a:p>
            <a:r>
              <a:rPr lang="sv-SE" sz="2000" dirty="0"/>
              <a:t>DRK-mätning</a:t>
            </a:r>
          </a:p>
          <a:p>
            <a:r>
              <a:rPr lang="sv-SE" sz="2000" dirty="0"/>
              <a:t>”Morametoden”</a:t>
            </a:r>
          </a:p>
        </p:txBody>
      </p:sp>
    </p:spTree>
    <p:extLst>
      <p:ext uri="{BB962C8B-B14F-4D97-AF65-F5344CB8AC3E}">
        <p14:creationId xmlns:p14="http://schemas.microsoft.com/office/powerpoint/2010/main" val="144378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153A2-7AA0-C811-76CE-A281906D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5E04BC1-322D-697C-7370-8D0F453B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10707"/>
            <a:ext cx="6715602" cy="472816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9FD6BB1-30DF-BD69-E68D-06220D4F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97" y="399756"/>
            <a:ext cx="10515600" cy="810919"/>
          </a:xfrm>
        </p:spPr>
        <p:txBody>
          <a:bodyPr/>
          <a:lstStyle/>
          <a:p>
            <a:r>
              <a:rPr lang="sv-SE" b="0" dirty="0"/>
              <a:t>Tolkade detaljplaner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2591D8-A64A-A105-49DD-4B2C0E946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7" y="1399763"/>
            <a:ext cx="6839905" cy="50584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6888BA6-5D5D-EA50-BBD3-C11763274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729" y="1666651"/>
            <a:ext cx="4591691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AD8B9-8150-38F3-6050-1FF64F66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DBDA09E-00F4-AE57-FA38-1EBBD8A421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7152" y="490354"/>
            <a:ext cx="5000948" cy="3602038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/>
              <a:t>Tolkningsbilaga</a:t>
            </a: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tolkningsbilagan och dess användning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Syfte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 av fastighetsgränser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Markanvändning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Strandskydd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Översvämningsrisk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000" kern="10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Övrig information</a:t>
            </a:r>
            <a:endParaRPr lang="sv-SE" sz="2000" kern="100" dirty="0">
              <a:solidFill>
                <a:srgbClr val="7B230B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A7806DB-B7E2-987C-5C90-2E84B7A9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0" y="170995"/>
            <a:ext cx="4648849" cy="651600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14C9BAC-44C8-20C4-81D6-A445BA495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742" y="3352800"/>
            <a:ext cx="2940887" cy="19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1D27CA2-1814-2E1F-9B64-1742C56B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90" y="432365"/>
            <a:ext cx="5104858" cy="49094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6A22FB4-D88F-F656-A36D-EED3C374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51" y="785171"/>
            <a:ext cx="4887685" cy="678335"/>
          </a:xfrm>
        </p:spPr>
        <p:txBody>
          <a:bodyPr>
            <a:normAutofit/>
          </a:bodyPr>
          <a:lstStyle/>
          <a:p>
            <a:r>
              <a:rPr lang="sv-SE" sz="3200"/>
              <a:t>Morametoden</a:t>
            </a:r>
            <a:endParaRPr lang="sv-SE" sz="32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18EE595-560F-21EF-4610-7D78B6F2F02A}"/>
              </a:ext>
            </a:extLst>
          </p:cNvPr>
          <p:cNvSpPr txBox="1">
            <a:spLocks/>
          </p:cNvSpPr>
          <p:nvPr/>
        </p:nvSpPr>
        <p:spPr>
          <a:xfrm>
            <a:off x="603027" y="4099035"/>
            <a:ext cx="5564698" cy="169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sv-SE" sz="3200" dirty="0"/>
              <a:t>Metoden går ut på att: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Mäta så lite som möjligt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Över ett så stort område som möjligt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Få hjälp av LM med beräkningarna</a:t>
            </a:r>
          </a:p>
        </p:txBody>
      </p:sp>
    </p:spTree>
    <p:extLst>
      <p:ext uri="{BB962C8B-B14F-4D97-AF65-F5344CB8AC3E}">
        <p14:creationId xmlns:p14="http://schemas.microsoft.com/office/powerpoint/2010/main" val="59855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159E2-19E5-620C-6078-747947741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B9E5E18-121D-738E-5199-9FB70AF6F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590" y="432365"/>
            <a:ext cx="5104858" cy="49094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54C8C9C-6E31-04CF-4A90-444868B1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51" y="785171"/>
            <a:ext cx="4887685" cy="678335"/>
          </a:xfrm>
        </p:spPr>
        <p:txBody>
          <a:bodyPr>
            <a:normAutofit/>
          </a:bodyPr>
          <a:lstStyle/>
          <a:p>
            <a:r>
              <a:rPr lang="sv-SE" sz="3200" dirty="0"/>
              <a:t>Morametoden - planering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5B3E05-40D4-9D94-8D8C-8A5B145A1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787" y="433272"/>
            <a:ext cx="5110464" cy="490945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743955-F76B-94F3-B652-8092F77BF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075" y="432365"/>
            <a:ext cx="5124514" cy="492198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66F71C4-F2D5-9B10-0304-985C389E0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762" y="420741"/>
            <a:ext cx="5124514" cy="4909457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75F260B0-F0D8-1330-EFA2-AB1D1E391EFA}"/>
              </a:ext>
            </a:extLst>
          </p:cNvPr>
          <p:cNvSpPr txBox="1">
            <a:spLocks/>
          </p:cNvSpPr>
          <p:nvPr/>
        </p:nvSpPr>
        <p:spPr>
          <a:xfrm>
            <a:off x="674752" y="1637005"/>
            <a:ext cx="5421248" cy="449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Area			4 ha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7DFBA0D-D926-3FDB-DBB6-F6DD658005B3}"/>
              </a:ext>
            </a:extLst>
          </p:cNvPr>
          <p:cNvSpPr txBox="1">
            <a:spLocks/>
          </p:cNvSpPr>
          <p:nvPr/>
        </p:nvSpPr>
        <p:spPr>
          <a:xfrm>
            <a:off x="674752" y="2677099"/>
            <a:ext cx="4887685" cy="449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DRK-gränspunkter	597st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1365989-709C-45B2-1D9A-2CD6E06A2BDB}"/>
              </a:ext>
            </a:extLst>
          </p:cNvPr>
          <p:cNvSpPr txBox="1">
            <a:spLocks/>
          </p:cNvSpPr>
          <p:nvPr/>
        </p:nvSpPr>
        <p:spPr>
          <a:xfrm>
            <a:off x="674752" y="2157052"/>
            <a:ext cx="4887685" cy="4494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Stompunkter		19st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03323DA9-58C2-8E89-6D6A-3368E49A1FEF}"/>
              </a:ext>
            </a:extLst>
          </p:cNvPr>
          <p:cNvSpPr txBox="1">
            <a:spLocks/>
          </p:cNvSpPr>
          <p:nvPr/>
        </p:nvSpPr>
        <p:spPr>
          <a:xfrm>
            <a:off x="674752" y="3215243"/>
            <a:ext cx="4887685" cy="449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Kontrollpunkter 		30-50st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4288E77-0604-8851-3749-7EEE97D52014}"/>
              </a:ext>
            </a:extLst>
          </p:cNvPr>
          <p:cNvSpPr txBox="1">
            <a:spLocks/>
          </p:cNvSpPr>
          <p:nvPr/>
        </p:nvSpPr>
        <p:spPr>
          <a:xfrm>
            <a:off x="603027" y="4099035"/>
            <a:ext cx="5564698" cy="169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sv-SE" sz="3200" dirty="0"/>
              <a:t>Metoden går ut på att: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Mäta så lite som möjligt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Över ett så stort område som möjligt</a:t>
            </a:r>
          </a:p>
          <a:p>
            <a:pPr marL="457200" indent="-457200">
              <a:buFontTx/>
              <a:buChar char="-"/>
            </a:pPr>
            <a:r>
              <a:rPr lang="sv-SE" sz="2400" dirty="0"/>
              <a:t>Få hjälp av LM med beräkningarna</a:t>
            </a:r>
          </a:p>
        </p:txBody>
      </p:sp>
    </p:spTree>
    <p:extLst>
      <p:ext uri="{BB962C8B-B14F-4D97-AF65-F5344CB8AC3E}">
        <p14:creationId xmlns:p14="http://schemas.microsoft.com/office/powerpoint/2010/main" val="725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09FBF-0A3F-9275-9306-DA637B8CC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54E77-9533-7735-A77B-4E1840F3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34998"/>
            <a:ext cx="5334000" cy="560705"/>
          </a:xfrm>
        </p:spPr>
        <p:txBody>
          <a:bodyPr>
            <a:normAutofit/>
          </a:bodyPr>
          <a:lstStyle/>
          <a:p>
            <a:r>
              <a:rPr lang="sv-SE" sz="3200" dirty="0"/>
              <a:t>Morametoden - mätning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5174BD-C99D-8F7A-3677-78F8233E5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362789"/>
            <a:ext cx="4676775" cy="1897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/>
              <a:t>Passpunktsinmätning/Stompunkter</a:t>
            </a:r>
          </a:p>
          <a:p>
            <a:r>
              <a:rPr lang="sv-SE" sz="2000" dirty="0"/>
              <a:t>Mäts med stativ</a:t>
            </a:r>
          </a:p>
          <a:p>
            <a:r>
              <a:rPr lang="sv-SE" sz="2000" dirty="0"/>
              <a:t>2x180 sekunder </a:t>
            </a:r>
          </a:p>
          <a:p>
            <a:r>
              <a:rPr lang="sv-SE" sz="2000" dirty="0"/>
              <a:t>Minst 15 minuters tidsseparation</a:t>
            </a:r>
          </a:p>
          <a:p>
            <a:r>
              <a:rPr lang="sv-SE" sz="2000" dirty="0"/>
              <a:t>En mätning per sekund</a:t>
            </a:r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3C569C2B-732B-F956-B929-D7F94FF7DF74}"/>
              </a:ext>
            </a:extLst>
          </p:cNvPr>
          <p:cNvSpPr txBox="1">
            <a:spLocks/>
          </p:cNvSpPr>
          <p:nvPr/>
        </p:nvSpPr>
        <p:spPr>
          <a:xfrm>
            <a:off x="762000" y="3707448"/>
            <a:ext cx="4743450" cy="2636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000" b="1" dirty="0"/>
              <a:t>Kontrollpunkter/Fastighetsgränser</a:t>
            </a:r>
          </a:p>
          <a:p>
            <a:r>
              <a:rPr lang="sv-SE" sz="2000" dirty="0"/>
              <a:t>Handhållet med doslibell (utan stöd) </a:t>
            </a:r>
          </a:p>
          <a:p>
            <a:r>
              <a:rPr lang="sv-SE" sz="2000" dirty="0"/>
              <a:t>4x20 sekunder</a:t>
            </a:r>
          </a:p>
          <a:p>
            <a:r>
              <a:rPr lang="sv-SE" sz="2000" dirty="0"/>
              <a:t>1 mätning/sekund med medelvärdesberäkning</a:t>
            </a:r>
          </a:p>
          <a:p>
            <a:r>
              <a:rPr lang="sv-SE" sz="2000" dirty="0"/>
              <a:t>Utan tidsseparation</a:t>
            </a:r>
          </a:p>
          <a:p>
            <a:r>
              <a:rPr lang="sv-SE" sz="2000" dirty="0"/>
              <a:t>En mätning per väderstreck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1EC656-FFAA-A99F-2F2E-6F58D8F1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42" y="1253331"/>
            <a:ext cx="3427632" cy="45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92861"/>
      </p:ext>
    </p:extLst>
  </p:cSld>
  <p:clrMapOvr>
    <a:masterClrMapping/>
  </p:clrMapOvr>
</p:sld>
</file>

<file path=ppt/theme/theme1.xml><?xml version="1.0" encoding="utf-8"?>
<a:theme xmlns:a="http://schemas.openxmlformats.org/drawingml/2006/main" name="Mora kommun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182B"/>
      </a:accent1>
      <a:accent2>
        <a:srgbClr val="4691B4"/>
      </a:accent2>
      <a:accent3>
        <a:srgbClr val="E3E3E3"/>
      </a:accent3>
      <a:accent4>
        <a:srgbClr val="FFDA62"/>
      </a:accent4>
      <a:accent5>
        <a:srgbClr val="2BAD7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a kommun (1).pptx  -  Skrivskyddad" id="{0F0756D2-077F-4EB2-9E1F-0E83C5925E13}" vid="{D11A38C5-61DD-40CE-8A12-3826A58571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4" ma:contentTypeDescription="Skapa ett nytt dokument." ma:contentTypeScope="" ma:versionID="5041243acda8e0f98c889d3f48378b3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6f5264957772f6495c35788a84af5de4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e4a3f4b-8e42-46a0-bd84-67cb7e3c2e47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3FB70-1013-425B-A735-A60567E521AB}">
  <ds:schemaRefs>
    <ds:schemaRef ds:uri="d7532cd0-e888-47d6-8f58-db0210f25002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0c3a147-0d64-46aa-a281-dc97358e837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CD8180-999F-48E5-97BE-0709E74923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AEB7A-4898-4E48-904C-A8481FFB2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787A336</Template>
  <TotalTime>1787</TotalTime>
  <Words>303</Words>
  <Application>Microsoft Office PowerPoint</Application>
  <PresentationFormat>Bredbild</PresentationFormat>
  <Paragraphs>92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Aptos Display</vt:lpstr>
      <vt:lpstr>Arial</vt:lpstr>
      <vt:lpstr>Calibri</vt:lpstr>
      <vt:lpstr>Tw Cen MT</vt:lpstr>
      <vt:lpstr>Mora kommun</vt:lpstr>
      <vt:lpstr>Digitalisering av äldre detaljplaner</vt:lpstr>
      <vt:lpstr>PowerPoint-presentation</vt:lpstr>
      <vt:lpstr>PowerPoint-presentation</vt:lpstr>
      <vt:lpstr>Vad har vi gjort hittills?</vt:lpstr>
      <vt:lpstr>Tolkade detaljplaner</vt:lpstr>
      <vt:lpstr>PowerPoint-presentation</vt:lpstr>
      <vt:lpstr>Morametoden</vt:lpstr>
      <vt:lpstr>Morametoden - planering</vt:lpstr>
      <vt:lpstr>Morametoden - mätning</vt:lpstr>
      <vt:lpstr>Utmaningar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Tynell</dc:creator>
  <cp:lastModifiedBy>Roger Tynell</cp:lastModifiedBy>
  <cp:revision>54</cp:revision>
  <dcterms:created xsi:type="dcterms:W3CDTF">2025-10-08T12:20:20Z</dcterms:created>
  <dcterms:modified xsi:type="dcterms:W3CDTF">2025-10-17T10:54:46Z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0x01010030347765882F1B418E9B6B8EEA691F6A</vt:lpwstr>
  </property>
  <property fmtid="{D5CDD505-2E9C-101B-9397-08002B2CF9AE}" pid="3" name="MediaServiceImageTags">
    <vt:lpwstr/>
  </property>
</Properties>
</file>