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76" r:id="rId5"/>
    <p:sldId id="296" r:id="rId6"/>
    <p:sldId id="256" r:id="rId7"/>
    <p:sldId id="315" r:id="rId8"/>
    <p:sldId id="316" r:id="rId9"/>
    <p:sldId id="275" r:id="rId10"/>
    <p:sldId id="312" r:id="rId11"/>
    <p:sldId id="311" r:id="rId12"/>
    <p:sldId id="318" r:id="rId13"/>
    <p:sldId id="262" r:id="rId14"/>
    <p:sldId id="313" r:id="rId15"/>
    <p:sldId id="314" r:id="rId16"/>
    <p:sldId id="317" r:id="rId17"/>
    <p:sldId id="280"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3FC"/>
    <a:srgbClr val="FFFF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29" autoAdjust="0"/>
    <p:restoredTop sz="88364" autoAdjust="0"/>
  </p:normalViewPr>
  <p:slideViewPr>
    <p:cSldViewPr snapToGrid="0" showGuides="1">
      <p:cViewPr varScale="1">
        <p:scale>
          <a:sx n="84" d="100"/>
          <a:sy n="84" d="100"/>
        </p:scale>
        <p:origin x="1128" y="77"/>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14" d="100"/>
          <a:sy n="114" d="100"/>
        </p:scale>
        <p:origin x="256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64703-1203-4113-8B2F-6C03D04EBBAE}" type="doc">
      <dgm:prSet loTypeId="urn:microsoft.com/office/officeart/2005/8/layout/hierarchy4" loCatId="hierarchy" qsTypeId="urn:microsoft.com/office/officeart/2005/8/quickstyle/simple1" qsCatId="simple" csTypeId="urn:microsoft.com/office/officeart/2005/8/colors/accent2_1" csCatId="accent2" phldr="1"/>
      <dgm:spPr/>
      <dgm:t>
        <a:bodyPr/>
        <a:lstStyle/>
        <a:p>
          <a:endParaRPr lang="sv-SE"/>
        </a:p>
      </dgm:t>
    </dgm:pt>
    <dgm:pt modelId="{A2A2B9C2-B623-417E-94BF-F7A18BB9501E}">
      <dgm:prSet phldrT="[Text]" custT="1"/>
      <dgm:spPr/>
      <dgm:t>
        <a:bodyPr/>
        <a:lstStyle/>
        <a:p>
          <a:r>
            <a:rPr lang="sv-SE" sz="2700" b="1" dirty="0"/>
            <a:t>Vägledning för bevarande och utveckling av jordbruksmark i Leksands kommun</a:t>
          </a:r>
        </a:p>
        <a:p>
          <a:r>
            <a:rPr lang="sv-SE" sz="2000" dirty="0"/>
            <a:t>• Arbetsmaterial för handläggare</a:t>
          </a:r>
        </a:p>
        <a:p>
          <a:r>
            <a:rPr lang="sv-SE" sz="2000" dirty="0"/>
            <a:t>• Informationsmaterial externt</a:t>
          </a:r>
        </a:p>
      </dgm:t>
    </dgm:pt>
    <dgm:pt modelId="{452D4CC3-7272-4813-8B3E-3EDB32A15EE7}" type="parTrans" cxnId="{85A03C49-3A61-4A7D-852E-EAF83B347A24}">
      <dgm:prSet/>
      <dgm:spPr/>
      <dgm:t>
        <a:bodyPr/>
        <a:lstStyle/>
        <a:p>
          <a:endParaRPr lang="sv-SE"/>
        </a:p>
      </dgm:t>
    </dgm:pt>
    <dgm:pt modelId="{42AF4E01-9890-487A-A3F8-70B2CB66E42B}" type="sibTrans" cxnId="{85A03C49-3A61-4A7D-852E-EAF83B347A24}">
      <dgm:prSet/>
      <dgm:spPr/>
      <dgm:t>
        <a:bodyPr/>
        <a:lstStyle/>
        <a:p>
          <a:endParaRPr lang="sv-SE"/>
        </a:p>
      </dgm:t>
    </dgm:pt>
    <dgm:pt modelId="{2A939ECB-29A1-4AFC-899C-7DEAAE547AF0}">
      <dgm:prSet phldrT="[Text]"/>
      <dgm:spPr/>
      <dgm:t>
        <a:bodyPr/>
        <a:lstStyle/>
        <a:p>
          <a:r>
            <a:rPr lang="sv-SE" b="1" dirty="0"/>
            <a:t>Beskrivning av jordbruksmarken och dess värden</a:t>
          </a:r>
        </a:p>
        <a:p>
          <a:r>
            <a:rPr lang="sv-SE" dirty="0"/>
            <a:t>• Livsmedelsberedskap kräver långsiktiga perspektiv</a:t>
          </a:r>
        </a:p>
        <a:p>
          <a:r>
            <a:rPr lang="sv-SE" dirty="0"/>
            <a:t>• Artrika men hotade miljöer</a:t>
          </a:r>
        </a:p>
        <a:p>
          <a:r>
            <a:rPr lang="sv-SE" dirty="0"/>
            <a:t>• En viktig del av Leksands kulturhistoria</a:t>
          </a:r>
        </a:p>
      </dgm:t>
    </dgm:pt>
    <dgm:pt modelId="{60757AEB-25E9-4D1E-925B-01723F1E7C20}" type="parTrans" cxnId="{0DAB8881-8274-4F78-AC5B-3F93F38B65F4}">
      <dgm:prSet/>
      <dgm:spPr/>
      <dgm:t>
        <a:bodyPr/>
        <a:lstStyle/>
        <a:p>
          <a:endParaRPr lang="sv-SE"/>
        </a:p>
      </dgm:t>
    </dgm:pt>
    <dgm:pt modelId="{BD99B9B3-698B-4CB6-AFC9-25873F2A43A1}" type="sibTrans" cxnId="{0DAB8881-8274-4F78-AC5B-3F93F38B65F4}">
      <dgm:prSet/>
      <dgm:spPr/>
      <dgm:t>
        <a:bodyPr/>
        <a:lstStyle/>
        <a:p>
          <a:endParaRPr lang="sv-SE"/>
        </a:p>
      </dgm:t>
    </dgm:pt>
    <dgm:pt modelId="{008DFA68-7F1A-4397-9EFA-857D324CF42E}">
      <dgm:prSet phldrT="[Text]"/>
      <dgm:spPr/>
      <dgm:t>
        <a:bodyPr/>
        <a:lstStyle/>
        <a:p>
          <a:r>
            <a:rPr lang="sv-SE" b="1" dirty="0"/>
            <a:t>Lagstiftning</a:t>
          </a:r>
        </a:p>
        <a:p>
          <a:r>
            <a:rPr lang="sv-SE" dirty="0"/>
            <a:t>• Mark- och vattenområden ska användas till det de är bäst lämpade för</a:t>
          </a:r>
        </a:p>
        <a:p>
          <a:r>
            <a:rPr lang="sv-SE" dirty="0"/>
            <a:t>• I avvägningen mellan intressen har jordbruksmarken ett starkt skydd</a:t>
          </a:r>
        </a:p>
      </dgm:t>
    </dgm:pt>
    <dgm:pt modelId="{0DCEE8CA-D9CB-4BE3-B837-B9C8F533D91C}" type="parTrans" cxnId="{19F27DFE-8BC6-489D-8244-BCFF84CF7BE3}">
      <dgm:prSet/>
      <dgm:spPr/>
      <dgm:t>
        <a:bodyPr/>
        <a:lstStyle/>
        <a:p>
          <a:endParaRPr lang="sv-SE"/>
        </a:p>
      </dgm:t>
    </dgm:pt>
    <dgm:pt modelId="{37E8FD14-04BC-4C57-908D-4EE4856A8265}" type="sibTrans" cxnId="{19F27DFE-8BC6-489D-8244-BCFF84CF7BE3}">
      <dgm:prSet/>
      <dgm:spPr/>
      <dgm:t>
        <a:bodyPr/>
        <a:lstStyle/>
        <a:p>
          <a:endParaRPr lang="sv-SE"/>
        </a:p>
      </dgm:t>
    </dgm:pt>
    <dgm:pt modelId="{AE94BE52-2A43-442E-8757-C7FB5AC07A0F}">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sv-SE" b="1" dirty="0"/>
            <a:t>Vägledning</a:t>
          </a:r>
        </a:p>
        <a:p>
          <a:pPr marL="0" marR="0" lvl="0" indent="0" defTabSz="914400" eaLnBrk="1" fontAlgn="auto" latinLnBrk="0" hangingPunct="1">
            <a:lnSpc>
              <a:spcPct val="100000"/>
            </a:lnSpc>
            <a:spcBef>
              <a:spcPts val="0"/>
            </a:spcBef>
            <a:spcAft>
              <a:spcPts val="0"/>
            </a:spcAft>
            <a:buClrTx/>
            <a:buSzTx/>
            <a:buFontTx/>
            <a:buNone/>
            <a:tabLst/>
            <a:defRPr/>
          </a:pPr>
          <a:r>
            <a:rPr lang="sv-SE" dirty="0"/>
            <a:t>• Är marken brukningsvärd?</a:t>
          </a:r>
        </a:p>
        <a:p>
          <a:pPr marL="0" marR="0" lvl="0" indent="0" defTabSz="914400" eaLnBrk="1" fontAlgn="auto" latinLnBrk="0" hangingPunct="1">
            <a:lnSpc>
              <a:spcPct val="100000"/>
            </a:lnSpc>
            <a:spcBef>
              <a:spcPts val="0"/>
            </a:spcBef>
            <a:spcAft>
              <a:spcPts val="0"/>
            </a:spcAft>
            <a:buClrTx/>
            <a:buSzTx/>
            <a:buFontTx/>
            <a:buNone/>
            <a:tabLst/>
            <a:defRPr/>
          </a:pPr>
          <a:r>
            <a:rPr lang="sv-SE" dirty="0"/>
            <a:t>• Vad är ett väsentligt samhällsintresse?</a:t>
          </a:r>
        </a:p>
        <a:p>
          <a:pPr marL="0" marR="0" lvl="0" indent="0" defTabSz="914400" eaLnBrk="1" fontAlgn="auto" latinLnBrk="0" hangingPunct="1">
            <a:lnSpc>
              <a:spcPct val="100000"/>
            </a:lnSpc>
            <a:spcBef>
              <a:spcPts val="0"/>
            </a:spcBef>
            <a:spcAft>
              <a:spcPts val="0"/>
            </a:spcAft>
            <a:buClrTx/>
            <a:buSzTx/>
            <a:buFontTx/>
            <a:buNone/>
            <a:tabLst/>
            <a:defRPr/>
          </a:pPr>
          <a:r>
            <a:rPr lang="sv-SE" dirty="0"/>
            <a:t>• Finns det alternativa lokaliseringar?</a:t>
          </a:r>
        </a:p>
      </dgm:t>
    </dgm:pt>
    <dgm:pt modelId="{D767A065-501D-471D-9BF8-25BC3B77BAF8}" type="parTrans" cxnId="{585AA3C5-8380-42D5-B1B4-85A64EFBE0FC}">
      <dgm:prSet/>
      <dgm:spPr/>
      <dgm:t>
        <a:bodyPr/>
        <a:lstStyle/>
        <a:p>
          <a:endParaRPr lang="sv-SE"/>
        </a:p>
      </dgm:t>
    </dgm:pt>
    <dgm:pt modelId="{0255C20D-CCE7-4F1A-AE3F-603F7690D5B2}" type="sibTrans" cxnId="{585AA3C5-8380-42D5-B1B4-85A64EFBE0FC}">
      <dgm:prSet/>
      <dgm:spPr/>
      <dgm:t>
        <a:bodyPr/>
        <a:lstStyle/>
        <a:p>
          <a:endParaRPr lang="sv-SE"/>
        </a:p>
      </dgm:t>
    </dgm:pt>
    <dgm:pt modelId="{F39A4266-7C19-4AC9-BC45-67B0E21D39C7}">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sv-SE" b="1" dirty="0"/>
            <a:t>RIKTLINJER</a:t>
          </a:r>
          <a:r>
            <a:rPr lang="sv-SE" dirty="0"/>
            <a:t> som antas politiskt</a:t>
          </a:r>
        </a:p>
      </dgm:t>
    </dgm:pt>
    <dgm:pt modelId="{66020F76-B005-4CD7-BA1A-E6FB874B2BDC}" type="parTrans" cxnId="{FF65369E-AE19-4958-9A8C-E9553C7B8E14}">
      <dgm:prSet/>
      <dgm:spPr/>
      <dgm:t>
        <a:bodyPr/>
        <a:lstStyle/>
        <a:p>
          <a:endParaRPr lang="sv-SE"/>
        </a:p>
      </dgm:t>
    </dgm:pt>
    <dgm:pt modelId="{C2BDA769-4D9E-4859-9966-11DD151FA91C}" type="sibTrans" cxnId="{FF65369E-AE19-4958-9A8C-E9553C7B8E14}">
      <dgm:prSet/>
      <dgm:spPr/>
      <dgm:t>
        <a:bodyPr/>
        <a:lstStyle/>
        <a:p>
          <a:endParaRPr lang="sv-SE"/>
        </a:p>
      </dgm:t>
    </dgm:pt>
    <dgm:pt modelId="{B26C3693-D96E-4502-8BA3-1281A8A01612}">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sv-SE" b="1" dirty="0"/>
            <a:t>Värdekartering</a:t>
          </a:r>
          <a:br>
            <a:rPr lang="sv-SE" dirty="0"/>
          </a:br>
          <a:r>
            <a:rPr lang="sv-SE" dirty="0"/>
            <a:t>• Kartläggning av brukningsvärde</a:t>
          </a:r>
          <a:br>
            <a:rPr lang="sv-SE" dirty="0"/>
          </a:br>
          <a:r>
            <a:rPr lang="sv-SE" dirty="0"/>
            <a:t>• Kartläggning av kulturvärde</a:t>
          </a:r>
          <a:br>
            <a:rPr lang="sv-SE" dirty="0"/>
          </a:br>
          <a:r>
            <a:rPr lang="sv-SE" dirty="0"/>
            <a:t>• Kartläggning av naturvärde</a:t>
          </a:r>
        </a:p>
      </dgm:t>
    </dgm:pt>
    <dgm:pt modelId="{0C461A5D-A62A-4BAD-BAA0-E57067882F46}" type="parTrans" cxnId="{9EB65499-82B0-484E-84A3-D76C5B411E40}">
      <dgm:prSet/>
      <dgm:spPr/>
      <dgm:t>
        <a:bodyPr/>
        <a:lstStyle/>
        <a:p>
          <a:endParaRPr lang="sv-SE"/>
        </a:p>
      </dgm:t>
    </dgm:pt>
    <dgm:pt modelId="{BC7B127E-FEE5-4993-8BD2-65750B8AB24E}" type="sibTrans" cxnId="{9EB65499-82B0-484E-84A3-D76C5B411E40}">
      <dgm:prSet/>
      <dgm:spPr/>
      <dgm:t>
        <a:bodyPr/>
        <a:lstStyle/>
        <a:p>
          <a:endParaRPr lang="sv-SE"/>
        </a:p>
      </dgm:t>
    </dgm:pt>
    <dgm:pt modelId="{CB9ED8D7-5697-4B0C-A02E-649B762F41FB}" type="pres">
      <dgm:prSet presAssocID="{23264703-1203-4113-8B2F-6C03D04EBBAE}" presName="Name0" presStyleCnt="0">
        <dgm:presLayoutVars>
          <dgm:chPref val="1"/>
          <dgm:dir/>
          <dgm:animOne val="branch"/>
          <dgm:animLvl val="lvl"/>
          <dgm:resizeHandles/>
        </dgm:presLayoutVars>
      </dgm:prSet>
      <dgm:spPr/>
    </dgm:pt>
    <dgm:pt modelId="{698FD809-0A45-40A9-AC80-4E5F978E7850}" type="pres">
      <dgm:prSet presAssocID="{A2A2B9C2-B623-417E-94BF-F7A18BB9501E}" presName="vertOne" presStyleCnt="0"/>
      <dgm:spPr/>
    </dgm:pt>
    <dgm:pt modelId="{48302396-51F2-464C-96CF-0D7F784FEA65}" type="pres">
      <dgm:prSet presAssocID="{A2A2B9C2-B623-417E-94BF-F7A18BB9501E}" presName="txOne" presStyleLbl="node0" presStyleIdx="0" presStyleCnt="2">
        <dgm:presLayoutVars>
          <dgm:chPref val="3"/>
        </dgm:presLayoutVars>
      </dgm:prSet>
      <dgm:spPr/>
    </dgm:pt>
    <dgm:pt modelId="{57C31E78-45AD-4B8F-A1D7-84F7F3A4209B}" type="pres">
      <dgm:prSet presAssocID="{A2A2B9C2-B623-417E-94BF-F7A18BB9501E}" presName="parTransOne" presStyleCnt="0"/>
      <dgm:spPr/>
    </dgm:pt>
    <dgm:pt modelId="{564DD831-63B6-40E9-97A5-7CDE20A24DDE}" type="pres">
      <dgm:prSet presAssocID="{A2A2B9C2-B623-417E-94BF-F7A18BB9501E}" presName="horzOne" presStyleCnt="0"/>
      <dgm:spPr/>
    </dgm:pt>
    <dgm:pt modelId="{79152591-8C3F-495E-A2C1-FEA547325598}" type="pres">
      <dgm:prSet presAssocID="{2A939ECB-29A1-4AFC-899C-7DEAAE547AF0}" presName="vertTwo" presStyleCnt="0"/>
      <dgm:spPr/>
    </dgm:pt>
    <dgm:pt modelId="{4AB92CE3-4B87-4BEB-8B5A-EC06D44D9AE1}" type="pres">
      <dgm:prSet presAssocID="{2A939ECB-29A1-4AFC-899C-7DEAAE547AF0}" presName="txTwo" presStyleLbl="node2" presStyleIdx="0" presStyleCnt="4">
        <dgm:presLayoutVars>
          <dgm:chPref val="3"/>
        </dgm:presLayoutVars>
      </dgm:prSet>
      <dgm:spPr/>
    </dgm:pt>
    <dgm:pt modelId="{4B14B906-3870-462E-9209-26DA7F4F7B38}" type="pres">
      <dgm:prSet presAssocID="{2A939ECB-29A1-4AFC-899C-7DEAAE547AF0}" presName="horzTwo" presStyleCnt="0"/>
      <dgm:spPr/>
    </dgm:pt>
    <dgm:pt modelId="{6308A37C-6FB1-4291-9CA2-49D2F067D80B}" type="pres">
      <dgm:prSet presAssocID="{BD99B9B3-698B-4CB6-AFC9-25873F2A43A1}" presName="sibSpaceTwo" presStyleCnt="0"/>
      <dgm:spPr/>
    </dgm:pt>
    <dgm:pt modelId="{265979F2-D43E-418E-B74E-C403640EDFAD}" type="pres">
      <dgm:prSet presAssocID="{008DFA68-7F1A-4397-9EFA-857D324CF42E}" presName="vertTwo" presStyleCnt="0"/>
      <dgm:spPr/>
    </dgm:pt>
    <dgm:pt modelId="{FC4B4CE6-402C-47BD-B809-B185C7CD61CD}" type="pres">
      <dgm:prSet presAssocID="{008DFA68-7F1A-4397-9EFA-857D324CF42E}" presName="txTwo" presStyleLbl="node2" presStyleIdx="1" presStyleCnt="4">
        <dgm:presLayoutVars>
          <dgm:chPref val="3"/>
        </dgm:presLayoutVars>
      </dgm:prSet>
      <dgm:spPr/>
    </dgm:pt>
    <dgm:pt modelId="{B314342C-70C4-47B9-A2F0-72F21B69E1B3}" type="pres">
      <dgm:prSet presAssocID="{008DFA68-7F1A-4397-9EFA-857D324CF42E}" presName="horzTwo" presStyleCnt="0"/>
      <dgm:spPr/>
    </dgm:pt>
    <dgm:pt modelId="{C56321A1-E604-40A6-BC22-E52514CE9B25}" type="pres">
      <dgm:prSet presAssocID="{37E8FD14-04BC-4C57-908D-4EE4856A8265}" presName="sibSpaceTwo" presStyleCnt="0"/>
      <dgm:spPr/>
    </dgm:pt>
    <dgm:pt modelId="{81D62354-FBBB-458E-AA4B-1E13420D74EA}" type="pres">
      <dgm:prSet presAssocID="{AE94BE52-2A43-442E-8757-C7FB5AC07A0F}" presName="vertTwo" presStyleCnt="0"/>
      <dgm:spPr/>
    </dgm:pt>
    <dgm:pt modelId="{75A6C096-ADC5-4F63-BED9-7B623ABCC4A0}" type="pres">
      <dgm:prSet presAssocID="{AE94BE52-2A43-442E-8757-C7FB5AC07A0F}" presName="txTwo" presStyleLbl="node2" presStyleIdx="2" presStyleCnt="4">
        <dgm:presLayoutVars>
          <dgm:chPref val="3"/>
        </dgm:presLayoutVars>
      </dgm:prSet>
      <dgm:spPr/>
    </dgm:pt>
    <dgm:pt modelId="{1283AD4F-5758-4A1F-99B5-6C7758A2C6C6}" type="pres">
      <dgm:prSet presAssocID="{AE94BE52-2A43-442E-8757-C7FB5AC07A0F}" presName="horzTwo" presStyleCnt="0"/>
      <dgm:spPr/>
    </dgm:pt>
    <dgm:pt modelId="{304CE2AD-65D7-4F6C-B3F3-C04621B9DE47}" type="pres">
      <dgm:prSet presAssocID="{0255C20D-CCE7-4F1A-AE3F-603F7690D5B2}" presName="sibSpaceTwo" presStyleCnt="0"/>
      <dgm:spPr/>
    </dgm:pt>
    <dgm:pt modelId="{EDD773EB-4A1E-4750-B8D6-E454CB4BB72F}" type="pres">
      <dgm:prSet presAssocID="{B26C3693-D96E-4502-8BA3-1281A8A01612}" presName="vertTwo" presStyleCnt="0"/>
      <dgm:spPr/>
    </dgm:pt>
    <dgm:pt modelId="{098BF8D2-BF60-44C7-82E1-23B1043F1CE4}" type="pres">
      <dgm:prSet presAssocID="{B26C3693-D96E-4502-8BA3-1281A8A01612}" presName="txTwo" presStyleLbl="node2" presStyleIdx="3" presStyleCnt="4">
        <dgm:presLayoutVars>
          <dgm:chPref val="3"/>
        </dgm:presLayoutVars>
      </dgm:prSet>
      <dgm:spPr/>
    </dgm:pt>
    <dgm:pt modelId="{0C650F2D-5882-4FF1-B531-33BB75F739B3}" type="pres">
      <dgm:prSet presAssocID="{B26C3693-D96E-4502-8BA3-1281A8A01612}" presName="horzTwo" presStyleCnt="0"/>
      <dgm:spPr/>
    </dgm:pt>
    <dgm:pt modelId="{76D85CE2-108E-4AD9-AF86-260B358C34D3}" type="pres">
      <dgm:prSet presAssocID="{42AF4E01-9890-487A-A3F8-70B2CB66E42B}" presName="sibSpaceOne" presStyleCnt="0"/>
      <dgm:spPr/>
    </dgm:pt>
    <dgm:pt modelId="{DA103AA9-046C-42BE-A7EC-B76DA3410DB6}" type="pres">
      <dgm:prSet presAssocID="{F39A4266-7C19-4AC9-BC45-67B0E21D39C7}" presName="vertOne" presStyleCnt="0"/>
      <dgm:spPr/>
    </dgm:pt>
    <dgm:pt modelId="{ED7E82FB-04C8-402A-958E-5445A4B8213B}" type="pres">
      <dgm:prSet presAssocID="{F39A4266-7C19-4AC9-BC45-67B0E21D39C7}" presName="txOne" presStyleLbl="node0" presStyleIdx="1" presStyleCnt="2">
        <dgm:presLayoutVars>
          <dgm:chPref val="3"/>
        </dgm:presLayoutVars>
      </dgm:prSet>
      <dgm:spPr/>
    </dgm:pt>
    <dgm:pt modelId="{286963E2-0726-426B-A39B-C9A08D5DD53A}" type="pres">
      <dgm:prSet presAssocID="{F39A4266-7C19-4AC9-BC45-67B0E21D39C7}" presName="horzOne" presStyleCnt="0"/>
      <dgm:spPr/>
    </dgm:pt>
  </dgm:ptLst>
  <dgm:cxnLst>
    <dgm:cxn modelId="{030B8001-CF38-4D17-BDA3-0BB7427E500E}" type="presOf" srcId="{AE94BE52-2A43-442E-8757-C7FB5AC07A0F}" destId="{75A6C096-ADC5-4F63-BED9-7B623ABCC4A0}" srcOrd="0" destOrd="0" presId="urn:microsoft.com/office/officeart/2005/8/layout/hierarchy4"/>
    <dgm:cxn modelId="{F957282B-8C11-4E2B-B062-7EDDC60A5225}" type="presOf" srcId="{008DFA68-7F1A-4397-9EFA-857D324CF42E}" destId="{FC4B4CE6-402C-47BD-B809-B185C7CD61CD}" srcOrd="0" destOrd="0" presId="urn:microsoft.com/office/officeart/2005/8/layout/hierarchy4"/>
    <dgm:cxn modelId="{85A03C49-3A61-4A7D-852E-EAF83B347A24}" srcId="{23264703-1203-4113-8B2F-6C03D04EBBAE}" destId="{A2A2B9C2-B623-417E-94BF-F7A18BB9501E}" srcOrd="0" destOrd="0" parTransId="{452D4CC3-7272-4813-8B3E-3EDB32A15EE7}" sibTransId="{42AF4E01-9890-487A-A3F8-70B2CB66E42B}"/>
    <dgm:cxn modelId="{2518014D-463D-47EF-ADF1-F3C52F2D6FA1}" type="presOf" srcId="{B26C3693-D96E-4502-8BA3-1281A8A01612}" destId="{098BF8D2-BF60-44C7-82E1-23B1043F1CE4}" srcOrd="0" destOrd="0" presId="urn:microsoft.com/office/officeart/2005/8/layout/hierarchy4"/>
    <dgm:cxn modelId="{D3DF8B6E-26AE-47F2-9291-EF864BF59371}" type="presOf" srcId="{2A939ECB-29A1-4AFC-899C-7DEAAE547AF0}" destId="{4AB92CE3-4B87-4BEB-8B5A-EC06D44D9AE1}" srcOrd="0" destOrd="0" presId="urn:microsoft.com/office/officeart/2005/8/layout/hierarchy4"/>
    <dgm:cxn modelId="{264C5971-DF4F-49A6-863A-3649F8AB9F96}" type="presOf" srcId="{23264703-1203-4113-8B2F-6C03D04EBBAE}" destId="{CB9ED8D7-5697-4B0C-A02E-649B762F41FB}" srcOrd="0" destOrd="0" presId="urn:microsoft.com/office/officeart/2005/8/layout/hierarchy4"/>
    <dgm:cxn modelId="{0DAB8881-8274-4F78-AC5B-3F93F38B65F4}" srcId="{A2A2B9C2-B623-417E-94BF-F7A18BB9501E}" destId="{2A939ECB-29A1-4AFC-899C-7DEAAE547AF0}" srcOrd="0" destOrd="0" parTransId="{60757AEB-25E9-4D1E-925B-01723F1E7C20}" sibTransId="{BD99B9B3-698B-4CB6-AFC9-25873F2A43A1}"/>
    <dgm:cxn modelId="{9EB65499-82B0-484E-84A3-D76C5B411E40}" srcId="{A2A2B9C2-B623-417E-94BF-F7A18BB9501E}" destId="{B26C3693-D96E-4502-8BA3-1281A8A01612}" srcOrd="3" destOrd="0" parTransId="{0C461A5D-A62A-4BAD-BAA0-E57067882F46}" sibTransId="{BC7B127E-FEE5-4993-8BD2-65750B8AB24E}"/>
    <dgm:cxn modelId="{FF65369E-AE19-4958-9A8C-E9553C7B8E14}" srcId="{23264703-1203-4113-8B2F-6C03D04EBBAE}" destId="{F39A4266-7C19-4AC9-BC45-67B0E21D39C7}" srcOrd="1" destOrd="0" parTransId="{66020F76-B005-4CD7-BA1A-E6FB874B2BDC}" sibTransId="{C2BDA769-4D9E-4859-9966-11DD151FA91C}"/>
    <dgm:cxn modelId="{A9F395BE-7178-491E-9294-E2746E9EED96}" type="presOf" srcId="{F39A4266-7C19-4AC9-BC45-67B0E21D39C7}" destId="{ED7E82FB-04C8-402A-958E-5445A4B8213B}" srcOrd="0" destOrd="0" presId="urn:microsoft.com/office/officeart/2005/8/layout/hierarchy4"/>
    <dgm:cxn modelId="{585AA3C5-8380-42D5-B1B4-85A64EFBE0FC}" srcId="{A2A2B9C2-B623-417E-94BF-F7A18BB9501E}" destId="{AE94BE52-2A43-442E-8757-C7FB5AC07A0F}" srcOrd="2" destOrd="0" parTransId="{D767A065-501D-471D-9BF8-25BC3B77BAF8}" sibTransId="{0255C20D-CCE7-4F1A-AE3F-603F7690D5B2}"/>
    <dgm:cxn modelId="{A2FE53CB-62E3-4A70-B78B-4CB612E9B84C}" type="presOf" srcId="{A2A2B9C2-B623-417E-94BF-F7A18BB9501E}" destId="{48302396-51F2-464C-96CF-0D7F784FEA65}" srcOrd="0" destOrd="0" presId="urn:microsoft.com/office/officeart/2005/8/layout/hierarchy4"/>
    <dgm:cxn modelId="{19F27DFE-8BC6-489D-8244-BCFF84CF7BE3}" srcId="{A2A2B9C2-B623-417E-94BF-F7A18BB9501E}" destId="{008DFA68-7F1A-4397-9EFA-857D324CF42E}" srcOrd="1" destOrd="0" parTransId="{0DCEE8CA-D9CB-4BE3-B837-B9C8F533D91C}" sibTransId="{37E8FD14-04BC-4C57-908D-4EE4856A8265}"/>
    <dgm:cxn modelId="{0FB387D1-E53E-470D-8E16-D3CA676F6BAE}" type="presParOf" srcId="{CB9ED8D7-5697-4B0C-A02E-649B762F41FB}" destId="{698FD809-0A45-40A9-AC80-4E5F978E7850}" srcOrd="0" destOrd="0" presId="urn:microsoft.com/office/officeart/2005/8/layout/hierarchy4"/>
    <dgm:cxn modelId="{C520C2F9-E3A6-4587-A036-B3850C08EB96}" type="presParOf" srcId="{698FD809-0A45-40A9-AC80-4E5F978E7850}" destId="{48302396-51F2-464C-96CF-0D7F784FEA65}" srcOrd="0" destOrd="0" presId="urn:microsoft.com/office/officeart/2005/8/layout/hierarchy4"/>
    <dgm:cxn modelId="{63C8BB49-2765-4315-9753-CB341EAFFBA6}" type="presParOf" srcId="{698FD809-0A45-40A9-AC80-4E5F978E7850}" destId="{57C31E78-45AD-4B8F-A1D7-84F7F3A4209B}" srcOrd="1" destOrd="0" presId="urn:microsoft.com/office/officeart/2005/8/layout/hierarchy4"/>
    <dgm:cxn modelId="{EFFB5B0D-96C2-4F2F-8CED-228377A44E8A}" type="presParOf" srcId="{698FD809-0A45-40A9-AC80-4E5F978E7850}" destId="{564DD831-63B6-40E9-97A5-7CDE20A24DDE}" srcOrd="2" destOrd="0" presId="urn:microsoft.com/office/officeart/2005/8/layout/hierarchy4"/>
    <dgm:cxn modelId="{C0869605-4F9F-4C6A-9447-AB51EC253AD0}" type="presParOf" srcId="{564DD831-63B6-40E9-97A5-7CDE20A24DDE}" destId="{79152591-8C3F-495E-A2C1-FEA547325598}" srcOrd="0" destOrd="0" presId="urn:microsoft.com/office/officeart/2005/8/layout/hierarchy4"/>
    <dgm:cxn modelId="{4F82C398-0A8D-496C-BF30-EB4217098335}" type="presParOf" srcId="{79152591-8C3F-495E-A2C1-FEA547325598}" destId="{4AB92CE3-4B87-4BEB-8B5A-EC06D44D9AE1}" srcOrd="0" destOrd="0" presId="urn:microsoft.com/office/officeart/2005/8/layout/hierarchy4"/>
    <dgm:cxn modelId="{D4F86C1A-482A-42DD-A9B2-22238AD708B1}" type="presParOf" srcId="{79152591-8C3F-495E-A2C1-FEA547325598}" destId="{4B14B906-3870-462E-9209-26DA7F4F7B38}" srcOrd="1" destOrd="0" presId="urn:microsoft.com/office/officeart/2005/8/layout/hierarchy4"/>
    <dgm:cxn modelId="{E65705B4-D59C-4432-9C1C-2E1C8C07F17B}" type="presParOf" srcId="{564DD831-63B6-40E9-97A5-7CDE20A24DDE}" destId="{6308A37C-6FB1-4291-9CA2-49D2F067D80B}" srcOrd="1" destOrd="0" presId="urn:microsoft.com/office/officeart/2005/8/layout/hierarchy4"/>
    <dgm:cxn modelId="{48648E0C-1E86-4574-B0E8-D9662901293A}" type="presParOf" srcId="{564DD831-63B6-40E9-97A5-7CDE20A24DDE}" destId="{265979F2-D43E-418E-B74E-C403640EDFAD}" srcOrd="2" destOrd="0" presId="urn:microsoft.com/office/officeart/2005/8/layout/hierarchy4"/>
    <dgm:cxn modelId="{CFED2F23-F1A8-431F-802F-0527FC274BFF}" type="presParOf" srcId="{265979F2-D43E-418E-B74E-C403640EDFAD}" destId="{FC4B4CE6-402C-47BD-B809-B185C7CD61CD}" srcOrd="0" destOrd="0" presId="urn:microsoft.com/office/officeart/2005/8/layout/hierarchy4"/>
    <dgm:cxn modelId="{7A5E04D3-2D5D-4DE1-817B-BCDDDFE947FB}" type="presParOf" srcId="{265979F2-D43E-418E-B74E-C403640EDFAD}" destId="{B314342C-70C4-47B9-A2F0-72F21B69E1B3}" srcOrd="1" destOrd="0" presId="urn:microsoft.com/office/officeart/2005/8/layout/hierarchy4"/>
    <dgm:cxn modelId="{CA46EF0B-67B2-4205-B004-253BB9F82A26}" type="presParOf" srcId="{564DD831-63B6-40E9-97A5-7CDE20A24DDE}" destId="{C56321A1-E604-40A6-BC22-E52514CE9B25}" srcOrd="3" destOrd="0" presId="urn:microsoft.com/office/officeart/2005/8/layout/hierarchy4"/>
    <dgm:cxn modelId="{47F6B8D3-9121-4614-9C33-CC9D9D8A8151}" type="presParOf" srcId="{564DD831-63B6-40E9-97A5-7CDE20A24DDE}" destId="{81D62354-FBBB-458E-AA4B-1E13420D74EA}" srcOrd="4" destOrd="0" presId="urn:microsoft.com/office/officeart/2005/8/layout/hierarchy4"/>
    <dgm:cxn modelId="{13C98EB2-10C3-45FD-8341-C1176B56B73F}" type="presParOf" srcId="{81D62354-FBBB-458E-AA4B-1E13420D74EA}" destId="{75A6C096-ADC5-4F63-BED9-7B623ABCC4A0}" srcOrd="0" destOrd="0" presId="urn:microsoft.com/office/officeart/2005/8/layout/hierarchy4"/>
    <dgm:cxn modelId="{334675DD-2990-413C-B469-81D01E55E347}" type="presParOf" srcId="{81D62354-FBBB-458E-AA4B-1E13420D74EA}" destId="{1283AD4F-5758-4A1F-99B5-6C7758A2C6C6}" srcOrd="1" destOrd="0" presId="urn:microsoft.com/office/officeart/2005/8/layout/hierarchy4"/>
    <dgm:cxn modelId="{2AF25E02-A5A1-41D9-9B80-C943CAFE3277}" type="presParOf" srcId="{564DD831-63B6-40E9-97A5-7CDE20A24DDE}" destId="{304CE2AD-65D7-4F6C-B3F3-C04621B9DE47}" srcOrd="5" destOrd="0" presId="urn:microsoft.com/office/officeart/2005/8/layout/hierarchy4"/>
    <dgm:cxn modelId="{672F5254-B163-4512-B90B-7507BEB13EC1}" type="presParOf" srcId="{564DD831-63B6-40E9-97A5-7CDE20A24DDE}" destId="{EDD773EB-4A1E-4750-B8D6-E454CB4BB72F}" srcOrd="6" destOrd="0" presId="urn:microsoft.com/office/officeart/2005/8/layout/hierarchy4"/>
    <dgm:cxn modelId="{0687D04C-F01A-4578-8755-D71A226FC900}" type="presParOf" srcId="{EDD773EB-4A1E-4750-B8D6-E454CB4BB72F}" destId="{098BF8D2-BF60-44C7-82E1-23B1043F1CE4}" srcOrd="0" destOrd="0" presId="urn:microsoft.com/office/officeart/2005/8/layout/hierarchy4"/>
    <dgm:cxn modelId="{333A16A0-9945-432C-B5F7-E899F744BE36}" type="presParOf" srcId="{EDD773EB-4A1E-4750-B8D6-E454CB4BB72F}" destId="{0C650F2D-5882-4FF1-B531-33BB75F739B3}" srcOrd="1" destOrd="0" presId="urn:microsoft.com/office/officeart/2005/8/layout/hierarchy4"/>
    <dgm:cxn modelId="{F187AAE4-C304-4529-AD92-8104DBEC00B2}" type="presParOf" srcId="{CB9ED8D7-5697-4B0C-A02E-649B762F41FB}" destId="{76D85CE2-108E-4AD9-AF86-260B358C34D3}" srcOrd="1" destOrd="0" presId="urn:microsoft.com/office/officeart/2005/8/layout/hierarchy4"/>
    <dgm:cxn modelId="{D11DF6BB-D550-44D9-962E-A3F07C5B8450}" type="presParOf" srcId="{CB9ED8D7-5697-4B0C-A02E-649B762F41FB}" destId="{DA103AA9-046C-42BE-A7EC-B76DA3410DB6}" srcOrd="2" destOrd="0" presId="urn:microsoft.com/office/officeart/2005/8/layout/hierarchy4"/>
    <dgm:cxn modelId="{399DD3FB-C7FD-45D7-B608-27A1FFE46354}" type="presParOf" srcId="{DA103AA9-046C-42BE-A7EC-B76DA3410DB6}" destId="{ED7E82FB-04C8-402A-958E-5445A4B8213B}" srcOrd="0" destOrd="0" presId="urn:microsoft.com/office/officeart/2005/8/layout/hierarchy4"/>
    <dgm:cxn modelId="{1EE60B06-0BAF-45D3-87BB-E676CD227320}" type="presParOf" srcId="{DA103AA9-046C-42BE-A7EC-B76DA3410DB6}" destId="{286963E2-0726-426B-A39B-C9A08D5DD53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02396-51F2-464C-96CF-0D7F784FEA65}">
      <dsp:nvSpPr>
        <dsp:cNvPr id="0" name=""/>
        <dsp:cNvSpPr/>
      </dsp:nvSpPr>
      <dsp:spPr>
        <a:xfrm>
          <a:off x="5536" y="2097"/>
          <a:ext cx="9115088" cy="305771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sv-SE" sz="2700" b="1" kern="1200" dirty="0"/>
            <a:t>Vägledning för bevarande och utveckling av jordbruksmark i Leksands kommun</a:t>
          </a:r>
        </a:p>
        <a:p>
          <a:pPr marL="0" lvl="0" indent="0" algn="ctr" defTabSz="1200150">
            <a:lnSpc>
              <a:spcPct val="90000"/>
            </a:lnSpc>
            <a:spcBef>
              <a:spcPct val="0"/>
            </a:spcBef>
            <a:spcAft>
              <a:spcPct val="35000"/>
            </a:spcAft>
            <a:buNone/>
          </a:pPr>
          <a:r>
            <a:rPr lang="sv-SE" sz="2000" kern="1200" dirty="0"/>
            <a:t>• Arbetsmaterial för handläggare</a:t>
          </a:r>
        </a:p>
        <a:p>
          <a:pPr marL="0" lvl="0" indent="0" algn="ctr" defTabSz="1200150">
            <a:lnSpc>
              <a:spcPct val="90000"/>
            </a:lnSpc>
            <a:spcBef>
              <a:spcPct val="0"/>
            </a:spcBef>
            <a:spcAft>
              <a:spcPct val="35000"/>
            </a:spcAft>
            <a:buNone/>
          </a:pPr>
          <a:r>
            <a:rPr lang="sv-SE" sz="2000" kern="1200" dirty="0"/>
            <a:t>• Informationsmaterial externt</a:t>
          </a:r>
        </a:p>
      </dsp:txBody>
      <dsp:txXfrm>
        <a:off x="95094" y="91655"/>
        <a:ext cx="8935972" cy="2878603"/>
      </dsp:txXfrm>
    </dsp:sp>
    <dsp:sp modelId="{4AB92CE3-4B87-4BEB-8B5A-EC06D44D9AE1}">
      <dsp:nvSpPr>
        <dsp:cNvPr id="0" name=""/>
        <dsp:cNvSpPr/>
      </dsp:nvSpPr>
      <dsp:spPr>
        <a:xfrm>
          <a:off x="5536" y="3369557"/>
          <a:ext cx="2143717" cy="305771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1" kern="1200" dirty="0"/>
            <a:t>Beskrivning av jordbruksmarken och dess värden</a:t>
          </a:r>
        </a:p>
        <a:p>
          <a:pPr marL="0" lvl="0" indent="0" algn="ctr" defTabSz="666750">
            <a:lnSpc>
              <a:spcPct val="90000"/>
            </a:lnSpc>
            <a:spcBef>
              <a:spcPct val="0"/>
            </a:spcBef>
            <a:spcAft>
              <a:spcPct val="35000"/>
            </a:spcAft>
            <a:buNone/>
          </a:pPr>
          <a:r>
            <a:rPr lang="sv-SE" sz="1500" kern="1200" dirty="0"/>
            <a:t>• Livsmedelsberedskap kräver långsiktiga perspektiv</a:t>
          </a:r>
        </a:p>
        <a:p>
          <a:pPr marL="0" lvl="0" indent="0" algn="ctr" defTabSz="666750">
            <a:lnSpc>
              <a:spcPct val="90000"/>
            </a:lnSpc>
            <a:spcBef>
              <a:spcPct val="0"/>
            </a:spcBef>
            <a:spcAft>
              <a:spcPct val="35000"/>
            </a:spcAft>
            <a:buNone/>
          </a:pPr>
          <a:r>
            <a:rPr lang="sv-SE" sz="1500" kern="1200" dirty="0"/>
            <a:t>• Artrika men hotade miljöer</a:t>
          </a:r>
        </a:p>
        <a:p>
          <a:pPr marL="0" lvl="0" indent="0" algn="ctr" defTabSz="666750">
            <a:lnSpc>
              <a:spcPct val="90000"/>
            </a:lnSpc>
            <a:spcBef>
              <a:spcPct val="0"/>
            </a:spcBef>
            <a:spcAft>
              <a:spcPct val="35000"/>
            </a:spcAft>
            <a:buNone/>
          </a:pPr>
          <a:r>
            <a:rPr lang="sv-SE" sz="1500" kern="1200" dirty="0"/>
            <a:t>• En viktig del av Leksands kulturhistoria</a:t>
          </a:r>
        </a:p>
      </dsp:txBody>
      <dsp:txXfrm>
        <a:off x="68323" y="3432344"/>
        <a:ext cx="2018143" cy="2932145"/>
      </dsp:txXfrm>
    </dsp:sp>
    <dsp:sp modelId="{FC4B4CE6-402C-47BD-B809-B185C7CD61CD}">
      <dsp:nvSpPr>
        <dsp:cNvPr id="0" name=""/>
        <dsp:cNvSpPr/>
      </dsp:nvSpPr>
      <dsp:spPr>
        <a:xfrm>
          <a:off x="2329326" y="3369557"/>
          <a:ext cx="2143717" cy="305771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1" kern="1200" dirty="0"/>
            <a:t>Lagstiftning</a:t>
          </a:r>
        </a:p>
        <a:p>
          <a:pPr marL="0" lvl="0" indent="0" algn="ctr" defTabSz="666750">
            <a:lnSpc>
              <a:spcPct val="90000"/>
            </a:lnSpc>
            <a:spcBef>
              <a:spcPct val="0"/>
            </a:spcBef>
            <a:spcAft>
              <a:spcPct val="35000"/>
            </a:spcAft>
            <a:buNone/>
          </a:pPr>
          <a:r>
            <a:rPr lang="sv-SE" sz="1500" kern="1200" dirty="0"/>
            <a:t>• Mark- och vattenområden ska användas till det de är bäst lämpade för</a:t>
          </a:r>
        </a:p>
        <a:p>
          <a:pPr marL="0" lvl="0" indent="0" algn="ctr" defTabSz="666750">
            <a:lnSpc>
              <a:spcPct val="90000"/>
            </a:lnSpc>
            <a:spcBef>
              <a:spcPct val="0"/>
            </a:spcBef>
            <a:spcAft>
              <a:spcPct val="35000"/>
            </a:spcAft>
            <a:buNone/>
          </a:pPr>
          <a:r>
            <a:rPr lang="sv-SE" sz="1500" kern="1200" dirty="0"/>
            <a:t>• I avvägningen mellan intressen har jordbruksmarken ett starkt skydd</a:t>
          </a:r>
        </a:p>
      </dsp:txBody>
      <dsp:txXfrm>
        <a:off x="2392113" y="3432344"/>
        <a:ext cx="2018143" cy="2932145"/>
      </dsp:txXfrm>
    </dsp:sp>
    <dsp:sp modelId="{75A6C096-ADC5-4F63-BED9-7B623ABCC4A0}">
      <dsp:nvSpPr>
        <dsp:cNvPr id="0" name=""/>
        <dsp:cNvSpPr/>
      </dsp:nvSpPr>
      <dsp:spPr>
        <a:xfrm>
          <a:off x="4653116" y="3369557"/>
          <a:ext cx="2143717" cy="305771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v-SE" sz="1500" b="1" kern="1200" dirty="0"/>
            <a:t>Vägledning</a:t>
          </a:r>
        </a:p>
        <a:p>
          <a:pPr marL="0" marR="0" lvl="0" indent="0" algn="ctr" defTabSz="914400" eaLnBrk="1" fontAlgn="auto" latinLnBrk="0" hangingPunct="1">
            <a:lnSpc>
              <a:spcPct val="100000"/>
            </a:lnSpc>
            <a:spcBef>
              <a:spcPts val="0"/>
            </a:spcBef>
            <a:spcAft>
              <a:spcPts val="0"/>
            </a:spcAft>
            <a:buClrTx/>
            <a:buSzTx/>
            <a:buFontTx/>
            <a:buNone/>
            <a:tabLst/>
            <a:defRPr/>
          </a:pPr>
          <a:r>
            <a:rPr lang="sv-SE" sz="1500" kern="1200" dirty="0"/>
            <a:t>• Är marken brukningsvärd?</a:t>
          </a:r>
        </a:p>
        <a:p>
          <a:pPr marL="0" marR="0" lvl="0" indent="0" algn="ctr" defTabSz="914400" eaLnBrk="1" fontAlgn="auto" latinLnBrk="0" hangingPunct="1">
            <a:lnSpc>
              <a:spcPct val="100000"/>
            </a:lnSpc>
            <a:spcBef>
              <a:spcPts val="0"/>
            </a:spcBef>
            <a:spcAft>
              <a:spcPts val="0"/>
            </a:spcAft>
            <a:buClrTx/>
            <a:buSzTx/>
            <a:buFontTx/>
            <a:buNone/>
            <a:tabLst/>
            <a:defRPr/>
          </a:pPr>
          <a:r>
            <a:rPr lang="sv-SE" sz="1500" kern="1200" dirty="0"/>
            <a:t>• Vad är ett väsentligt samhällsintresse?</a:t>
          </a:r>
        </a:p>
        <a:p>
          <a:pPr marL="0" marR="0" lvl="0" indent="0" algn="ctr" defTabSz="914400" eaLnBrk="1" fontAlgn="auto" latinLnBrk="0" hangingPunct="1">
            <a:lnSpc>
              <a:spcPct val="100000"/>
            </a:lnSpc>
            <a:spcBef>
              <a:spcPts val="0"/>
            </a:spcBef>
            <a:spcAft>
              <a:spcPts val="0"/>
            </a:spcAft>
            <a:buClrTx/>
            <a:buSzTx/>
            <a:buFontTx/>
            <a:buNone/>
            <a:tabLst/>
            <a:defRPr/>
          </a:pPr>
          <a:r>
            <a:rPr lang="sv-SE" sz="1500" kern="1200" dirty="0"/>
            <a:t>• Finns det alternativa lokaliseringar?</a:t>
          </a:r>
        </a:p>
      </dsp:txBody>
      <dsp:txXfrm>
        <a:off x="4715903" y="3432344"/>
        <a:ext cx="2018143" cy="2932145"/>
      </dsp:txXfrm>
    </dsp:sp>
    <dsp:sp modelId="{098BF8D2-BF60-44C7-82E1-23B1043F1CE4}">
      <dsp:nvSpPr>
        <dsp:cNvPr id="0" name=""/>
        <dsp:cNvSpPr/>
      </dsp:nvSpPr>
      <dsp:spPr>
        <a:xfrm>
          <a:off x="6976907" y="3369557"/>
          <a:ext cx="2143717" cy="305771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v-SE" sz="1500" b="1" kern="1200" dirty="0"/>
            <a:t>Värdekartering</a:t>
          </a:r>
          <a:br>
            <a:rPr lang="sv-SE" sz="1500" kern="1200" dirty="0"/>
          </a:br>
          <a:r>
            <a:rPr lang="sv-SE" sz="1500" kern="1200" dirty="0"/>
            <a:t>• Kartläggning av brukningsvärde</a:t>
          </a:r>
          <a:br>
            <a:rPr lang="sv-SE" sz="1500" kern="1200" dirty="0"/>
          </a:br>
          <a:r>
            <a:rPr lang="sv-SE" sz="1500" kern="1200" dirty="0"/>
            <a:t>• Kartläggning av kulturvärde</a:t>
          </a:r>
          <a:br>
            <a:rPr lang="sv-SE" sz="1500" kern="1200" dirty="0"/>
          </a:br>
          <a:r>
            <a:rPr lang="sv-SE" sz="1500" kern="1200" dirty="0"/>
            <a:t>• Kartläggning av naturvärde</a:t>
          </a:r>
        </a:p>
      </dsp:txBody>
      <dsp:txXfrm>
        <a:off x="7039694" y="3432344"/>
        <a:ext cx="2018143" cy="2932145"/>
      </dsp:txXfrm>
    </dsp:sp>
    <dsp:sp modelId="{ED7E82FB-04C8-402A-958E-5445A4B8213B}">
      <dsp:nvSpPr>
        <dsp:cNvPr id="0" name=""/>
        <dsp:cNvSpPr/>
      </dsp:nvSpPr>
      <dsp:spPr>
        <a:xfrm>
          <a:off x="9480769" y="2097"/>
          <a:ext cx="2143717" cy="305771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v-SE" sz="2400" b="1" kern="1200" dirty="0"/>
            <a:t>RIKTLINJER</a:t>
          </a:r>
          <a:r>
            <a:rPr lang="sv-SE" sz="2400" kern="1200" dirty="0"/>
            <a:t> som antas politiskt</a:t>
          </a:r>
        </a:p>
      </dsp:txBody>
      <dsp:txXfrm>
        <a:off x="9543556" y="64884"/>
        <a:ext cx="2018143" cy="29321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4144003-08B8-D2F9-BEE1-1BE984EF51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241FCD4-BC39-D7C7-B76A-55CACF7AE7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847A3D-1E1A-453E-96C3-AA0B65EBE1EB}" type="datetimeFigureOut">
              <a:rPr lang="sv-SE" smtClean="0"/>
              <a:t>2025-10-14</a:t>
            </a:fld>
            <a:endParaRPr lang="sv-SE"/>
          </a:p>
        </p:txBody>
      </p:sp>
      <p:sp>
        <p:nvSpPr>
          <p:cNvPr id="4" name="Platshållare för sidfot 3">
            <a:extLst>
              <a:ext uri="{FF2B5EF4-FFF2-40B4-BE49-F238E27FC236}">
                <a16:creationId xmlns:a16="http://schemas.microsoft.com/office/drawing/2014/main" id="{C5B385E6-510B-27D3-DF2F-E8B7437182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AFAAA7C-7054-C913-48BB-FF26BA12E4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0A332B-459D-4A47-B207-2583E458DA87}" type="slidenum">
              <a:rPr lang="sv-SE" smtClean="0"/>
              <a:t>‹#›</a:t>
            </a:fld>
            <a:endParaRPr lang="sv-SE"/>
          </a:p>
        </p:txBody>
      </p:sp>
    </p:spTree>
    <p:extLst>
      <p:ext uri="{BB962C8B-B14F-4D97-AF65-F5344CB8AC3E}">
        <p14:creationId xmlns:p14="http://schemas.microsoft.com/office/powerpoint/2010/main" val="258695427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9BFC7-20ED-4045-9233-CA42A0154AB0}" type="datetimeFigureOut">
              <a:rPr lang="sv-SE" smtClean="0"/>
              <a:t>2025-10-14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E307B-97BF-4447-A770-0E2D830599ED}" type="slidenum">
              <a:rPr lang="sv-SE" smtClean="0"/>
              <a:t>‹#›</a:t>
            </a:fld>
            <a:endParaRPr lang="sv-SE"/>
          </a:p>
        </p:txBody>
      </p:sp>
    </p:spTree>
    <p:extLst>
      <p:ext uri="{BB962C8B-B14F-4D97-AF65-F5344CB8AC3E}">
        <p14:creationId xmlns:p14="http://schemas.microsoft.com/office/powerpoint/2010/main" val="3458859233"/>
      </p:ext>
    </p:extLst>
  </p:cSld>
  <p:clrMap bg1="lt1" tx1="dk1" bg2="lt2" tx2="dk2" accent1="accent1" accent2="accent2" accent3="accent3" accent4="accent4" accent5="accent5" accent6="accent6" hlink="hlink" folHlink="folHlink"/>
  <p:notesStyle>
    <a:lvl1pPr marL="176213"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60363" indent="-1841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36575"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20725" indent="-1841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6938"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0BE307B-97BF-4447-A770-0E2D830599ED}" type="slidenum">
              <a:rPr lang="sv-SE" smtClean="0"/>
              <a:t>1</a:t>
            </a:fld>
            <a:endParaRPr lang="sv-SE"/>
          </a:p>
        </p:txBody>
      </p:sp>
    </p:spTree>
    <p:extLst>
      <p:ext uri="{BB962C8B-B14F-4D97-AF65-F5344CB8AC3E}">
        <p14:creationId xmlns:p14="http://schemas.microsoft.com/office/powerpoint/2010/main" val="177992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r>
              <a:rPr lang="sv-SE" sz="1200" b="0" i="1" dirty="0">
                <a:solidFill>
                  <a:srgbClr val="212529"/>
                </a:solidFill>
                <a:effectLst/>
                <a:latin typeface="Open Sans" panose="020B0606030504020204" pitchFamily="34" charset="0"/>
              </a:rPr>
              <a:t>Till den här bilden kan du nämna något som Leksand är känt för eller något som många uppskattar med Leksand.</a:t>
            </a:r>
          </a:p>
          <a:p>
            <a:pPr marL="0" indent="0">
              <a:buNone/>
            </a:pPr>
            <a:r>
              <a:rPr lang="sv-SE" i="1" dirty="0"/>
              <a:t>Det bor också ungefär 16000 invånare i kommunen.</a:t>
            </a:r>
          </a:p>
        </p:txBody>
      </p:sp>
      <p:sp>
        <p:nvSpPr>
          <p:cNvPr id="4" name="Platshållare för bildnummer 3"/>
          <p:cNvSpPr>
            <a:spLocks noGrp="1"/>
          </p:cNvSpPr>
          <p:nvPr>
            <p:ph type="sldNum" sz="quarter" idx="5"/>
          </p:nvPr>
        </p:nvSpPr>
        <p:spPr/>
        <p:txBody>
          <a:bodyPr/>
          <a:lstStyle/>
          <a:p>
            <a:fld id="{F0BE307B-97BF-4447-A770-0E2D830599ED}" type="slidenum">
              <a:rPr lang="sv-SE" smtClean="0"/>
              <a:t>2</a:t>
            </a:fld>
            <a:endParaRPr lang="sv-SE"/>
          </a:p>
        </p:txBody>
      </p:sp>
    </p:spTree>
    <p:extLst>
      <p:ext uri="{BB962C8B-B14F-4D97-AF65-F5344CB8AC3E}">
        <p14:creationId xmlns:p14="http://schemas.microsoft.com/office/powerpoint/2010/main" val="288196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Mängder av källor till värdering av marken i olika aspekter – svårt att göra urvalet!</a:t>
            </a:r>
          </a:p>
          <a:p>
            <a:r>
              <a:rPr lang="sv-SE" dirty="0"/>
              <a:t>Begränsat oss till ”Jordbruksblocken” rörande brukningsvärdet. Finns flera ytor som skulle kunnat vara med!</a:t>
            </a:r>
          </a:p>
        </p:txBody>
      </p:sp>
      <p:sp>
        <p:nvSpPr>
          <p:cNvPr id="4" name="Platshållare för bildnummer 3"/>
          <p:cNvSpPr>
            <a:spLocks noGrp="1"/>
          </p:cNvSpPr>
          <p:nvPr>
            <p:ph type="sldNum" sz="quarter" idx="5"/>
          </p:nvPr>
        </p:nvSpPr>
        <p:spPr/>
        <p:txBody>
          <a:bodyPr/>
          <a:lstStyle/>
          <a:p>
            <a:fld id="{F0BE307B-97BF-4447-A770-0E2D830599ED}" type="slidenum">
              <a:rPr lang="sv-SE" smtClean="0"/>
              <a:t>7</a:t>
            </a:fld>
            <a:endParaRPr lang="sv-SE"/>
          </a:p>
        </p:txBody>
      </p:sp>
    </p:spTree>
    <p:extLst>
      <p:ext uri="{BB962C8B-B14F-4D97-AF65-F5344CB8AC3E}">
        <p14:creationId xmlns:p14="http://schemas.microsoft.com/office/powerpoint/2010/main" val="98420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har inte varit enkelt och självklart hur olika förhållanden ska värderas. Vi har ändra flera gånger!</a:t>
            </a:r>
          </a:p>
        </p:txBody>
      </p:sp>
      <p:sp>
        <p:nvSpPr>
          <p:cNvPr id="4" name="Platshållare för bildnummer 3"/>
          <p:cNvSpPr>
            <a:spLocks noGrp="1"/>
          </p:cNvSpPr>
          <p:nvPr>
            <p:ph type="sldNum" sz="quarter" idx="5"/>
          </p:nvPr>
        </p:nvSpPr>
        <p:spPr/>
        <p:txBody>
          <a:bodyPr/>
          <a:lstStyle/>
          <a:p>
            <a:fld id="{F0BE307B-97BF-4447-A770-0E2D830599ED}" type="slidenum">
              <a:rPr lang="sv-SE" smtClean="0"/>
              <a:t>9</a:t>
            </a:fld>
            <a:endParaRPr lang="sv-SE"/>
          </a:p>
        </p:txBody>
      </p:sp>
    </p:spTree>
    <p:extLst>
      <p:ext uri="{BB962C8B-B14F-4D97-AF65-F5344CB8AC3E}">
        <p14:creationId xmlns:p14="http://schemas.microsoft.com/office/powerpoint/2010/main" val="284139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Min tanke har varit att utnyttja rasterlager för summering av de olika värdelagren</a:t>
            </a:r>
          </a:p>
          <a:p>
            <a:r>
              <a:rPr lang="sv-SE" dirty="0"/>
              <a:t>Onödigt om man vill summera värden på en specifik yta – använd i så fall vektorlager och ”fältkalkylatorn” istället.</a:t>
            </a:r>
          </a:p>
        </p:txBody>
      </p:sp>
      <p:sp>
        <p:nvSpPr>
          <p:cNvPr id="4" name="Platshållare för bildnummer 3"/>
          <p:cNvSpPr>
            <a:spLocks noGrp="1"/>
          </p:cNvSpPr>
          <p:nvPr>
            <p:ph type="sldNum" sz="quarter" idx="5"/>
          </p:nvPr>
        </p:nvSpPr>
        <p:spPr/>
        <p:txBody>
          <a:bodyPr/>
          <a:lstStyle/>
          <a:p>
            <a:fld id="{F0BE307B-97BF-4447-A770-0E2D830599ED}" type="slidenum">
              <a:rPr lang="sv-SE" smtClean="0"/>
              <a:t>10</a:t>
            </a:fld>
            <a:endParaRPr lang="sv-SE"/>
          </a:p>
        </p:txBody>
      </p:sp>
    </p:spTree>
    <p:extLst>
      <p:ext uri="{BB962C8B-B14F-4D97-AF65-F5344CB8AC3E}">
        <p14:creationId xmlns:p14="http://schemas.microsoft.com/office/powerpoint/2010/main" val="220840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Skapat de flesta poängsättningarna i vektorlager för att sedan kunna skapa raster.</a:t>
            </a:r>
          </a:p>
          <a:p>
            <a:r>
              <a:rPr lang="sv-SE" dirty="0"/>
              <a:t>Lätt att det blir begreppsförvirring när man beräknar poäng utifrån omkrets, areal form och </a:t>
            </a:r>
            <a:r>
              <a:rPr lang="sv-SE" dirty="0" err="1"/>
              <a:t>sammahang</a:t>
            </a:r>
            <a:r>
              <a:rPr lang="sv-SE" dirty="0"/>
              <a:t>.</a:t>
            </a:r>
          </a:p>
        </p:txBody>
      </p:sp>
      <p:sp>
        <p:nvSpPr>
          <p:cNvPr id="4" name="Platshållare för bildnummer 3"/>
          <p:cNvSpPr>
            <a:spLocks noGrp="1"/>
          </p:cNvSpPr>
          <p:nvPr>
            <p:ph type="sldNum" sz="quarter" idx="5"/>
          </p:nvPr>
        </p:nvSpPr>
        <p:spPr/>
        <p:txBody>
          <a:bodyPr/>
          <a:lstStyle/>
          <a:p>
            <a:fld id="{F0BE307B-97BF-4447-A770-0E2D830599ED}" type="slidenum">
              <a:rPr lang="sv-SE" smtClean="0"/>
              <a:t>11</a:t>
            </a:fld>
            <a:endParaRPr lang="sv-SE"/>
          </a:p>
        </p:txBody>
      </p:sp>
    </p:spTree>
    <p:extLst>
      <p:ext uri="{BB962C8B-B14F-4D97-AF65-F5344CB8AC3E}">
        <p14:creationId xmlns:p14="http://schemas.microsoft.com/office/powerpoint/2010/main" val="217644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4A320-A082-BF91-8068-0F5E4E3DC1C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ED3F6C9-7B46-4797-46C6-4E0758447E7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3FF72E5-0BA5-5CB9-0E75-76B6B3217AD8}"/>
              </a:ext>
            </a:extLst>
          </p:cNvPr>
          <p:cNvSpPr>
            <a:spLocks noGrp="1"/>
          </p:cNvSpPr>
          <p:nvPr>
            <p:ph type="body" idx="1"/>
          </p:nvPr>
        </p:nvSpPr>
        <p:spPr/>
        <p:txBody>
          <a:bodyPr/>
          <a:lstStyle/>
          <a:p>
            <a:r>
              <a:rPr lang="sv-SE" dirty="0"/>
              <a:t>Valt enskilt lager när utbredningen inte stämmer med Jordbruksblockens utbredning.</a:t>
            </a:r>
          </a:p>
        </p:txBody>
      </p:sp>
      <p:sp>
        <p:nvSpPr>
          <p:cNvPr id="4" name="Platshållare för bildnummer 3">
            <a:extLst>
              <a:ext uri="{FF2B5EF4-FFF2-40B4-BE49-F238E27FC236}">
                <a16:creationId xmlns:a16="http://schemas.microsoft.com/office/drawing/2014/main" id="{406C9A4E-5790-3F15-F412-F64F312B11D9}"/>
              </a:ext>
            </a:extLst>
          </p:cNvPr>
          <p:cNvSpPr>
            <a:spLocks noGrp="1"/>
          </p:cNvSpPr>
          <p:nvPr>
            <p:ph type="sldNum" sz="quarter" idx="5"/>
          </p:nvPr>
        </p:nvSpPr>
        <p:spPr/>
        <p:txBody>
          <a:bodyPr/>
          <a:lstStyle/>
          <a:p>
            <a:fld id="{F0BE307B-97BF-4447-A770-0E2D830599ED}" type="slidenum">
              <a:rPr lang="sv-SE" smtClean="0"/>
              <a:t>12</a:t>
            </a:fld>
            <a:endParaRPr lang="sv-SE"/>
          </a:p>
        </p:txBody>
      </p:sp>
    </p:spTree>
    <p:extLst>
      <p:ext uri="{BB962C8B-B14F-4D97-AF65-F5344CB8AC3E}">
        <p14:creationId xmlns:p14="http://schemas.microsoft.com/office/powerpoint/2010/main" val="79375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8B7EE-7DBC-AF94-15F6-14919B446B1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04E2D14-B0C1-1E6E-D8B9-E9A12B29E27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59B73B2-DD1B-4BA1-373B-DC6D1997F513}"/>
              </a:ext>
            </a:extLst>
          </p:cNvPr>
          <p:cNvSpPr>
            <a:spLocks noGrp="1"/>
          </p:cNvSpPr>
          <p:nvPr>
            <p:ph type="body" idx="1"/>
          </p:nvPr>
        </p:nvSpPr>
        <p:spPr/>
        <p:txBody>
          <a:bodyPr/>
          <a:lstStyle/>
          <a:p>
            <a:r>
              <a:rPr lang="sv-SE" dirty="0"/>
              <a:t>Lagret används för att kunna visa ett visst värdes ursprung vid klick i Origokartan</a:t>
            </a:r>
          </a:p>
          <a:p>
            <a:r>
              <a:rPr lang="sv-SE" dirty="0"/>
              <a:t>Olikheter i geometrier skapar mycket stort antal ytor med de olika egenskaperna – rensat bort en del?</a:t>
            </a:r>
          </a:p>
        </p:txBody>
      </p:sp>
      <p:sp>
        <p:nvSpPr>
          <p:cNvPr id="4" name="Platshållare för bildnummer 3">
            <a:extLst>
              <a:ext uri="{FF2B5EF4-FFF2-40B4-BE49-F238E27FC236}">
                <a16:creationId xmlns:a16="http://schemas.microsoft.com/office/drawing/2014/main" id="{EE70E327-B46C-4179-1D57-84777608CEED}"/>
              </a:ext>
            </a:extLst>
          </p:cNvPr>
          <p:cNvSpPr>
            <a:spLocks noGrp="1"/>
          </p:cNvSpPr>
          <p:nvPr>
            <p:ph type="sldNum" sz="quarter" idx="5"/>
          </p:nvPr>
        </p:nvSpPr>
        <p:spPr/>
        <p:txBody>
          <a:bodyPr/>
          <a:lstStyle/>
          <a:p>
            <a:fld id="{F0BE307B-97BF-4447-A770-0E2D830599ED}" type="slidenum">
              <a:rPr lang="sv-SE" smtClean="0"/>
              <a:t>13</a:t>
            </a:fld>
            <a:endParaRPr lang="sv-SE"/>
          </a:p>
        </p:txBody>
      </p:sp>
    </p:spTree>
    <p:extLst>
      <p:ext uri="{BB962C8B-B14F-4D97-AF65-F5344CB8AC3E}">
        <p14:creationId xmlns:p14="http://schemas.microsoft.com/office/powerpoint/2010/main" val="712942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0BE307B-97BF-4447-A770-0E2D830599ED}" type="slidenum">
              <a:rPr lang="sv-SE" smtClean="0"/>
              <a:t>14</a:t>
            </a:fld>
            <a:endParaRPr lang="sv-SE"/>
          </a:p>
        </p:txBody>
      </p:sp>
    </p:spTree>
    <p:extLst>
      <p:ext uri="{BB962C8B-B14F-4D97-AF65-F5344CB8AC3E}">
        <p14:creationId xmlns:p14="http://schemas.microsoft.com/office/powerpoint/2010/main" val="2955882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E3808B-99D8-6880-B2DA-BBF96B32A99F}"/>
              </a:ext>
            </a:extLst>
          </p:cNvPr>
          <p:cNvSpPr>
            <a:spLocks noGrp="1"/>
          </p:cNvSpPr>
          <p:nvPr>
            <p:ph type="ctrTitle" hasCustomPrompt="1"/>
          </p:nvPr>
        </p:nvSpPr>
        <p:spPr>
          <a:xfrm>
            <a:off x="444500" y="1209680"/>
            <a:ext cx="11291888" cy="2105024"/>
          </a:xfrm>
        </p:spPr>
        <p:txBody>
          <a:bodyPr anchor="b"/>
          <a:lstStyle>
            <a:lvl1pPr algn="ctr">
              <a:defRPr sz="6000"/>
            </a:lvl1pPr>
          </a:lstStyle>
          <a:p>
            <a:r>
              <a:rPr lang="sv-SE" dirty="0"/>
              <a:t>Rubrik</a:t>
            </a:r>
          </a:p>
        </p:txBody>
      </p:sp>
      <p:sp>
        <p:nvSpPr>
          <p:cNvPr id="3" name="Underrubrik 2">
            <a:extLst>
              <a:ext uri="{FF2B5EF4-FFF2-40B4-BE49-F238E27FC236}">
                <a16:creationId xmlns:a16="http://schemas.microsoft.com/office/drawing/2014/main" id="{34CB2532-4C98-BA76-369B-CE2FF10DB1D7}"/>
              </a:ext>
            </a:extLst>
          </p:cNvPr>
          <p:cNvSpPr>
            <a:spLocks noGrp="1"/>
          </p:cNvSpPr>
          <p:nvPr>
            <p:ph type="subTitle" idx="1" hasCustomPrompt="1"/>
          </p:nvPr>
        </p:nvSpPr>
        <p:spPr>
          <a:xfrm>
            <a:off x="444500" y="3614744"/>
            <a:ext cx="11291888" cy="1440000"/>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2756C4A8-C072-0675-7A4E-57F843E77951}"/>
              </a:ext>
            </a:extLst>
          </p:cNvPr>
          <p:cNvSpPr>
            <a:spLocks noGrp="1"/>
          </p:cNvSpPr>
          <p:nvPr>
            <p:ph type="dt" sz="half" idx="10"/>
          </p:nvPr>
        </p:nvSpPr>
        <p:spPr/>
        <p:txBody>
          <a:bodyPr/>
          <a:lstStyle/>
          <a:p>
            <a:fld id="{AD1C94BA-8CA1-43E9-846F-A1C05F12182D}" type="datetime1">
              <a:rPr lang="sv-SE" smtClean="0"/>
              <a:t>2025-10-14</a:t>
            </a:fld>
            <a:endParaRPr lang="sv-SE"/>
          </a:p>
        </p:txBody>
      </p:sp>
      <p:sp>
        <p:nvSpPr>
          <p:cNvPr id="5" name="Platshållare för sidfot 4">
            <a:extLst>
              <a:ext uri="{FF2B5EF4-FFF2-40B4-BE49-F238E27FC236}">
                <a16:creationId xmlns:a16="http://schemas.microsoft.com/office/drawing/2014/main" id="{A24DEC1B-241F-9498-D597-747AF29715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1EC771-122C-AEA4-361B-90D9FA1D0E12}"/>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4774735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6533111-DD6A-51B6-CCA7-0650BD020E42}"/>
              </a:ext>
            </a:extLst>
          </p:cNvPr>
          <p:cNvSpPr>
            <a:spLocks noGrp="1"/>
          </p:cNvSpPr>
          <p:nvPr>
            <p:ph type="dt" sz="half" idx="10"/>
          </p:nvPr>
        </p:nvSpPr>
        <p:spPr/>
        <p:txBody>
          <a:bodyPr/>
          <a:lstStyle/>
          <a:p>
            <a:fld id="{8C5902A6-0531-42A3-83FC-DD42D9FA439F}" type="datetime1">
              <a:rPr lang="sv-SE" smtClean="0"/>
              <a:t>2025-10-14</a:t>
            </a:fld>
            <a:endParaRPr lang="sv-SE"/>
          </a:p>
        </p:txBody>
      </p:sp>
      <p:sp>
        <p:nvSpPr>
          <p:cNvPr id="3" name="Platshållare för sidfot 2">
            <a:extLst>
              <a:ext uri="{FF2B5EF4-FFF2-40B4-BE49-F238E27FC236}">
                <a16:creationId xmlns:a16="http://schemas.microsoft.com/office/drawing/2014/main" id="{1289DFC0-073F-75EA-44BE-0B5DAC0BFB1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C3A1E7-07C9-80DB-8961-E7E02C774A4C}"/>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113108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Avslutnin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BBF2E43-7577-D47B-7C6E-5FBEF39D1B17}"/>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datum 1">
            <a:extLst>
              <a:ext uri="{FF2B5EF4-FFF2-40B4-BE49-F238E27FC236}">
                <a16:creationId xmlns:a16="http://schemas.microsoft.com/office/drawing/2014/main" id="{C6533111-DD6A-51B6-CCA7-0650BD020E42}"/>
              </a:ext>
            </a:extLst>
          </p:cNvPr>
          <p:cNvSpPr>
            <a:spLocks noGrp="1"/>
          </p:cNvSpPr>
          <p:nvPr>
            <p:ph type="dt" sz="half" idx="10"/>
          </p:nvPr>
        </p:nvSpPr>
        <p:spPr/>
        <p:txBody>
          <a:bodyPr/>
          <a:lstStyle/>
          <a:p>
            <a:fld id="{8C5902A6-0531-42A3-83FC-DD42D9FA439F}" type="datetime1">
              <a:rPr lang="sv-SE" smtClean="0"/>
              <a:t>2025-10-14</a:t>
            </a:fld>
            <a:endParaRPr lang="sv-SE"/>
          </a:p>
        </p:txBody>
      </p:sp>
      <p:sp>
        <p:nvSpPr>
          <p:cNvPr id="3" name="Platshållare för sidfot 2">
            <a:extLst>
              <a:ext uri="{FF2B5EF4-FFF2-40B4-BE49-F238E27FC236}">
                <a16:creationId xmlns:a16="http://schemas.microsoft.com/office/drawing/2014/main" id="{1289DFC0-073F-75EA-44BE-0B5DAC0BFB1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C3A1E7-07C9-80DB-8961-E7E02C774A4C}"/>
              </a:ext>
            </a:extLst>
          </p:cNvPr>
          <p:cNvSpPr>
            <a:spLocks noGrp="1"/>
          </p:cNvSpPr>
          <p:nvPr>
            <p:ph type="sldNum" sz="quarter" idx="12"/>
          </p:nvPr>
        </p:nvSpPr>
        <p:spPr/>
        <p:txBody>
          <a:bodyPr/>
          <a:lstStyle/>
          <a:p>
            <a:fld id="{655E820F-A968-4FCB-8F7B-574C087D0881}" type="slidenum">
              <a:rPr lang="sv-SE" smtClean="0"/>
              <a:t>‹#›</a:t>
            </a:fld>
            <a:endParaRPr lang="sv-SE"/>
          </a:p>
        </p:txBody>
      </p:sp>
      <p:pic>
        <p:nvPicPr>
          <p:cNvPr id="5" name="Bildobjekt 4" descr="En bild som visar svart, mörker&#10;&#10;Automatiskt genererad beskrivning">
            <a:extLst>
              <a:ext uri="{FF2B5EF4-FFF2-40B4-BE49-F238E27FC236}">
                <a16:creationId xmlns:a16="http://schemas.microsoft.com/office/drawing/2014/main" id="{C0EBD792-482F-0BF4-AEEF-C322A7AAB03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286393" y="2287236"/>
            <a:ext cx="3619213" cy="1852379"/>
          </a:xfrm>
          <a:prstGeom prst="rect">
            <a:avLst/>
          </a:prstGeom>
        </p:spPr>
      </p:pic>
    </p:spTree>
    <p:extLst>
      <p:ext uri="{BB962C8B-B14F-4D97-AF65-F5344CB8AC3E}">
        <p14:creationId xmlns:p14="http://schemas.microsoft.com/office/powerpoint/2010/main" val="357669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ed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F5CA1CCF-1627-9A98-58DC-70006B19A496}"/>
              </a:ext>
            </a:extLst>
          </p:cNvPr>
          <p:cNvSpPr>
            <a:spLocks noGrp="1"/>
          </p:cNvSpPr>
          <p:nvPr>
            <p:ph type="pic" sz="quarter" idx="13"/>
          </p:nvPr>
        </p:nvSpPr>
        <p:spPr bwMode="ltGray">
          <a:xfrm>
            <a:off x="215900" y="228599"/>
            <a:ext cx="11749088" cy="5646739"/>
          </a:xfrm>
          <a:solidFill>
            <a:schemeClr val="bg2"/>
          </a:solidFill>
        </p:spPr>
        <p:txBody>
          <a:bodyPr>
            <a:normAutofit/>
          </a:bodyPr>
          <a:lstStyle>
            <a:lvl1pPr marL="0" indent="0">
              <a:buNone/>
              <a:defRPr sz="20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2756C4A8-C072-0675-7A4E-57F843E77951}"/>
              </a:ext>
            </a:extLst>
          </p:cNvPr>
          <p:cNvSpPr>
            <a:spLocks noGrp="1"/>
          </p:cNvSpPr>
          <p:nvPr>
            <p:ph type="dt" sz="half" idx="10"/>
          </p:nvPr>
        </p:nvSpPr>
        <p:spPr/>
        <p:txBody>
          <a:bodyPr/>
          <a:lstStyle/>
          <a:p>
            <a:fld id="{E47C1D40-639A-4468-B5AA-B35F6F357341}" type="datetime1">
              <a:rPr lang="sv-SE" smtClean="0"/>
              <a:t>2025-10-14</a:t>
            </a:fld>
            <a:endParaRPr lang="sv-SE"/>
          </a:p>
        </p:txBody>
      </p:sp>
      <p:sp>
        <p:nvSpPr>
          <p:cNvPr id="5" name="Platshållare för sidfot 4">
            <a:extLst>
              <a:ext uri="{FF2B5EF4-FFF2-40B4-BE49-F238E27FC236}">
                <a16:creationId xmlns:a16="http://schemas.microsoft.com/office/drawing/2014/main" id="{A24DEC1B-241F-9498-D597-747AF29715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1EC771-122C-AEA4-361B-90D9FA1D0E12}"/>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12" name="Rubrik 1">
            <a:extLst>
              <a:ext uri="{FF2B5EF4-FFF2-40B4-BE49-F238E27FC236}">
                <a16:creationId xmlns:a16="http://schemas.microsoft.com/office/drawing/2014/main" id="{600D3EE7-15EA-89F9-EA49-6CCD130B7A5B}"/>
              </a:ext>
            </a:extLst>
          </p:cNvPr>
          <p:cNvSpPr>
            <a:spLocks noGrp="1"/>
          </p:cNvSpPr>
          <p:nvPr>
            <p:ph type="ctrTitle" hasCustomPrompt="1"/>
          </p:nvPr>
        </p:nvSpPr>
        <p:spPr>
          <a:xfrm>
            <a:off x="444500" y="1209680"/>
            <a:ext cx="11291888" cy="2105024"/>
          </a:xfrm>
        </p:spPr>
        <p:txBody>
          <a:bodyPr anchor="b"/>
          <a:lstStyle>
            <a:lvl1pPr algn="ctr">
              <a:defRPr sz="6000"/>
            </a:lvl1pPr>
          </a:lstStyle>
          <a:p>
            <a:r>
              <a:rPr lang="sv-SE" dirty="0"/>
              <a:t>Rubrik</a:t>
            </a:r>
          </a:p>
        </p:txBody>
      </p:sp>
      <p:sp>
        <p:nvSpPr>
          <p:cNvPr id="13" name="Underrubrik 2">
            <a:extLst>
              <a:ext uri="{FF2B5EF4-FFF2-40B4-BE49-F238E27FC236}">
                <a16:creationId xmlns:a16="http://schemas.microsoft.com/office/drawing/2014/main" id="{FE3DE129-C0E0-1E4D-5F6B-5CBAB8EFC99B}"/>
              </a:ext>
            </a:extLst>
          </p:cNvPr>
          <p:cNvSpPr>
            <a:spLocks noGrp="1"/>
          </p:cNvSpPr>
          <p:nvPr>
            <p:ph type="subTitle" idx="1" hasCustomPrompt="1"/>
          </p:nvPr>
        </p:nvSpPr>
        <p:spPr>
          <a:xfrm>
            <a:off x="444500" y="3614744"/>
            <a:ext cx="11291888" cy="1440000"/>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294206355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C5A2AE9-A914-E73C-84F4-C37CF9F7949F}"/>
              </a:ext>
            </a:extLst>
          </p:cNvPr>
          <p:cNvSpPr>
            <a:spLocks noGrp="1"/>
          </p:cNvSpPr>
          <p:nvPr>
            <p:ph idx="1"/>
          </p:nvPr>
        </p:nvSpPr>
        <p:spPr>
          <a:xfrm>
            <a:off x="444500" y="1808163"/>
            <a:ext cx="11291888" cy="38496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8BD5DA4-4556-30BE-863B-CEC3C0919562}"/>
              </a:ext>
            </a:extLst>
          </p:cNvPr>
          <p:cNvSpPr>
            <a:spLocks noGrp="1"/>
          </p:cNvSpPr>
          <p:nvPr>
            <p:ph type="dt" sz="half" idx="10"/>
          </p:nvPr>
        </p:nvSpPr>
        <p:spPr/>
        <p:txBody>
          <a:bodyPr/>
          <a:lstStyle/>
          <a:p>
            <a:fld id="{5BF4ABC3-54B2-4AAB-BDDB-3AA839E49310}" type="datetime1">
              <a:rPr lang="sv-SE" smtClean="0"/>
              <a:t>2025-10-14</a:t>
            </a:fld>
            <a:endParaRPr lang="sv-SE"/>
          </a:p>
        </p:txBody>
      </p:sp>
      <p:sp>
        <p:nvSpPr>
          <p:cNvPr id="5" name="Platshållare för sidfot 4">
            <a:extLst>
              <a:ext uri="{FF2B5EF4-FFF2-40B4-BE49-F238E27FC236}">
                <a16:creationId xmlns:a16="http://schemas.microsoft.com/office/drawing/2014/main" id="{C1980EC4-4D11-EF83-B624-723DD2E7F9C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784BC2-3A5E-A85F-9A43-F5C13756162D}"/>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2" name="Rubrik 1">
            <a:extLst>
              <a:ext uri="{FF2B5EF4-FFF2-40B4-BE49-F238E27FC236}">
                <a16:creationId xmlns:a16="http://schemas.microsoft.com/office/drawing/2014/main" id="{C7C419A8-2D83-94C4-22F9-CCA8E37DE669}"/>
              </a:ext>
            </a:extLst>
          </p:cNvPr>
          <p:cNvSpPr>
            <a:spLocks noGrp="1"/>
          </p:cNvSpPr>
          <p:nvPr>
            <p:ph type="title" hasCustomPrompt="1"/>
          </p:nvPr>
        </p:nvSpPr>
        <p:spPr>
          <a:xfrm>
            <a:off x="444500" y="452438"/>
            <a:ext cx="11291888" cy="1084264"/>
          </a:xfrm>
        </p:spPr>
        <p:txBody>
          <a:bodyPr/>
          <a:lstStyle>
            <a:lvl1pPr>
              <a:defRPr/>
            </a:lvl1pPr>
          </a:lstStyle>
          <a:p>
            <a:r>
              <a:rPr lang="sv-SE" dirty="0"/>
              <a:t>Rubrik</a:t>
            </a:r>
          </a:p>
        </p:txBody>
      </p:sp>
    </p:spTree>
    <p:extLst>
      <p:ext uri="{BB962C8B-B14F-4D97-AF65-F5344CB8AC3E}">
        <p14:creationId xmlns:p14="http://schemas.microsoft.com/office/powerpoint/2010/main" val="356504993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D0A542-B440-F338-FC91-791758EA2322}"/>
              </a:ext>
            </a:extLst>
          </p:cNvPr>
          <p:cNvSpPr>
            <a:spLocks noGrp="1"/>
          </p:cNvSpPr>
          <p:nvPr>
            <p:ph type="title" hasCustomPrompt="1"/>
          </p:nvPr>
        </p:nvSpPr>
        <p:spPr>
          <a:xfrm>
            <a:off x="444500" y="2020999"/>
            <a:ext cx="11291888" cy="2754312"/>
          </a:xfrm>
        </p:spPr>
        <p:txBody>
          <a:bodyPr anchor="b">
            <a:normAutofit/>
          </a:bodyPr>
          <a:lstStyle>
            <a:lvl1pPr>
              <a:defRPr sz="4400"/>
            </a:lvl1pPr>
          </a:lstStyle>
          <a:p>
            <a:r>
              <a:rPr lang="sv-SE" dirty="0"/>
              <a:t>Avsnittsrubrik</a:t>
            </a:r>
          </a:p>
        </p:txBody>
      </p:sp>
      <p:sp>
        <p:nvSpPr>
          <p:cNvPr id="3" name="Platshållare för text 2">
            <a:extLst>
              <a:ext uri="{FF2B5EF4-FFF2-40B4-BE49-F238E27FC236}">
                <a16:creationId xmlns:a16="http://schemas.microsoft.com/office/drawing/2014/main" id="{42653A33-BB19-85CB-19CE-BAA414C4152B}"/>
              </a:ext>
            </a:extLst>
          </p:cNvPr>
          <p:cNvSpPr>
            <a:spLocks noGrp="1"/>
          </p:cNvSpPr>
          <p:nvPr>
            <p:ph type="body" idx="1" hasCustomPrompt="1"/>
          </p:nvPr>
        </p:nvSpPr>
        <p:spPr>
          <a:xfrm>
            <a:off x="444500" y="4802300"/>
            <a:ext cx="11291888" cy="855550"/>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DCBD24B2-2C87-9FA6-511C-EEC14B3D7CA6}"/>
              </a:ext>
            </a:extLst>
          </p:cNvPr>
          <p:cNvSpPr>
            <a:spLocks noGrp="1"/>
          </p:cNvSpPr>
          <p:nvPr>
            <p:ph type="dt" sz="half" idx="10"/>
          </p:nvPr>
        </p:nvSpPr>
        <p:spPr/>
        <p:txBody>
          <a:bodyPr/>
          <a:lstStyle/>
          <a:p>
            <a:fld id="{3F63CB05-455A-4ADC-B8CE-1997C6EE2C6B}" type="datetime1">
              <a:rPr lang="sv-SE" smtClean="0"/>
              <a:t>2025-10-14</a:t>
            </a:fld>
            <a:endParaRPr lang="sv-SE"/>
          </a:p>
        </p:txBody>
      </p:sp>
      <p:sp>
        <p:nvSpPr>
          <p:cNvPr id="5" name="Platshållare för sidfot 4">
            <a:extLst>
              <a:ext uri="{FF2B5EF4-FFF2-40B4-BE49-F238E27FC236}">
                <a16:creationId xmlns:a16="http://schemas.microsoft.com/office/drawing/2014/main" id="{5EEA17A8-6586-3420-0322-EB938361B1E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0AD8F61-CE14-CCAB-AD29-AC37AB2359CA}"/>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270234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48E172-E5C0-B960-CF99-BA2F24B1F728}"/>
              </a:ext>
            </a:extLst>
          </p:cNvPr>
          <p:cNvSpPr>
            <a:spLocks noGrp="1"/>
          </p:cNvSpPr>
          <p:nvPr>
            <p:ph sz="half" idx="1"/>
          </p:nvPr>
        </p:nvSpPr>
        <p:spPr>
          <a:xfrm>
            <a:off x="444499" y="1825625"/>
            <a:ext cx="5418419" cy="38322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650C938-A335-D9FE-66C6-3614920D1629}"/>
              </a:ext>
            </a:extLst>
          </p:cNvPr>
          <p:cNvSpPr>
            <a:spLocks noGrp="1"/>
          </p:cNvSpPr>
          <p:nvPr>
            <p:ph sz="half" idx="2"/>
          </p:nvPr>
        </p:nvSpPr>
        <p:spPr>
          <a:xfrm>
            <a:off x="6325496" y="1825625"/>
            <a:ext cx="5410892" cy="38322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0069D903-BE80-16F0-2A19-1EE775F8FFC0}"/>
              </a:ext>
            </a:extLst>
          </p:cNvPr>
          <p:cNvSpPr>
            <a:spLocks noGrp="1"/>
          </p:cNvSpPr>
          <p:nvPr>
            <p:ph type="dt" sz="half" idx="10"/>
          </p:nvPr>
        </p:nvSpPr>
        <p:spPr/>
        <p:txBody>
          <a:bodyPr/>
          <a:lstStyle/>
          <a:p>
            <a:fld id="{39AB1295-B03C-4A78-9696-8348E63F0AF7}" type="datetime1">
              <a:rPr lang="sv-SE" smtClean="0"/>
              <a:t>2025-10-14</a:t>
            </a:fld>
            <a:endParaRPr lang="sv-SE"/>
          </a:p>
        </p:txBody>
      </p:sp>
      <p:sp>
        <p:nvSpPr>
          <p:cNvPr id="6" name="Platshållare för sidfot 5">
            <a:extLst>
              <a:ext uri="{FF2B5EF4-FFF2-40B4-BE49-F238E27FC236}">
                <a16:creationId xmlns:a16="http://schemas.microsoft.com/office/drawing/2014/main" id="{5651D3F1-B715-0CBE-BFEE-AE25724625E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5F0009-7FAF-C64B-3DB8-0E1487539D62}"/>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11" name="Rubrik 1">
            <a:extLst>
              <a:ext uri="{FF2B5EF4-FFF2-40B4-BE49-F238E27FC236}">
                <a16:creationId xmlns:a16="http://schemas.microsoft.com/office/drawing/2014/main" id="{819CC5B2-7B7E-B5E7-340A-4A33F064809D}"/>
              </a:ext>
            </a:extLst>
          </p:cNvPr>
          <p:cNvSpPr>
            <a:spLocks noGrp="1"/>
          </p:cNvSpPr>
          <p:nvPr>
            <p:ph type="title" hasCustomPrompt="1"/>
          </p:nvPr>
        </p:nvSpPr>
        <p:spPr>
          <a:xfrm>
            <a:off x="444500" y="452438"/>
            <a:ext cx="11291888" cy="1084264"/>
          </a:xfrm>
        </p:spPr>
        <p:txBody>
          <a:bodyPr/>
          <a:lstStyle>
            <a:lvl1pPr>
              <a:defRPr/>
            </a:lvl1pPr>
          </a:lstStyle>
          <a:p>
            <a:r>
              <a:rPr lang="sv-SE" dirty="0"/>
              <a:t>Rubrik</a:t>
            </a:r>
          </a:p>
        </p:txBody>
      </p:sp>
    </p:spTree>
    <p:extLst>
      <p:ext uri="{BB962C8B-B14F-4D97-AF65-F5344CB8AC3E}">
        <p14:creationId xmlns:p14="http://schemas.microsoft.com/office/powerpoint/2010/main" val="20795753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854CC55-1FC0-F31A-F30C-84EF2304DA09}"/>
              </a:ext>
            </a:extLst>
          </p:cNvPr>
          <p:cNvSpPr>
            <a:spLocks noGrp="1"/>
          </p:cNvSpPr>
          <p:nvPr>
            <p:ph type="body" idx="1"/>
          </p:nvPr>
        </p:nvSpPr>
        <p:spPr>
          <a:xfrm>
            <a:off x="446089" y="1808163"/>
            <a:ext cx="5427586"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8AFDC81-BF50-0EA8-9D7E-6836E5128E18}"/>
              </a:ext>
            </a:extLst>
          </p:cNvPr>
          <p:cNvSpPr>
            <a:spLocks noGrp="1"/>
          </p:cNvSpPr>
          <p:nvPr>
            <p:ph sz="half" idx="2"/>
          </p:nvPr>
        </p:nvSpPr>
        <p:spPr>
          <a:xfrm>
            <a:off x="446088" y="2600325"/>
            <a:ext cx="5416829" cy="3057525"/>
          </a:xfrm>
        </p:spPr>
        <p:txBody>
          <a:bodyPr>
            <a:normAutofit/>
          </a:bodyPr>
          <a:lstStyle>
            <a:lvl1pPr>
              <a:defRPr sz="2400"/>
            </a:lvl1pPr>
            <a:lvl2pPr>
              <a:defRPr sz="2400"/>
            </a:lvl2pPr>
            <a:lvl3pPr>
              <a:defRPr sz="2400"/>
            </a:lvl3pPr>
            <a:lvl4pPr>
              <a:defRPr sz="2400"/>
            </a:lvl4pPr>
            <a:lvl5pPr>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305E0DE-9CF3-410C-C330-37F87BE7C369}"/>
              </a:ext>
            </a:extLst>
          </p:cNvPr>
          <p:cNvSpPr>
            <a:spLocks noGrp="1"/>
          </p:cNvSpPr>
          <p:nvPr>
            <p:ph type="body" sz="quarter" idx="3"/>
          </p:nvPr>
        </p:nvSpPr>
        <p:spPr>
          <a:xfrm>
            <a:off x="6314739" y="1808163"/>
            <a:ext cx="5421649"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14F56A1-FF4E-F478-4428-5FC4FFE453D6}"/>
              </a:ext>
            </a:extLst>
          </p:cNvPr>
          <p:cNvSpPr>
            <a:spLocks noGrp="1"/>
          </p:cNvSpPr>
          <p:nvPr>
            <p:ph sz="quarter" idx="4"/>
          </p:nvPr>
        </p:nvSpPr>
        <p:spPr>
          <a:xfrm>
            <a:off x="6314739" y="2600325"/>
            <a:ext cx="5421650" cy="3057525"/>
          </a:xfrm>
        </p:spPr>
        <p:txBody>
          <a:bodyPr>
            <a:normAutofit/>
          </a:bodyPr>
          <a:lstStyle>
            <a:lvl1pPr>
              <a:defRPr sz="2400"/>
            </a:lvl1pPr>
            <a:lvl2pPr>
              <a:defRPr sz="2400"/>
            </a:lvl2pPr>
            <a:lvl3pPr>
              <a:defRPr sz="2400"/>
            </a:lvl3pPr>
            <a:lvl4pPr>
              <a:defRPr sz="2400"/>
            </a:lvl4pPr>
            <a:lvl5pPr>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5774DB09-23DB-7DD2-6CCA-C9898CCDB8AA}"/>
              </a:ext>
            </a:extLst>
          </p:cNvPr>
          <p:cNvSpPr>
            <a:spLocks noGrp="1"/>
          </p:cNvSpPr>
          <p:nvPr>
            <p:ph type="dt" sz="half" idx="10"/>
          </p:nvPr>
        </p:nvSpPr>
        <p:spPr/>
        <p:txBody>
          <a:bodyPr/>
          <a:lstStyle/>
          <a:p>
            <a:fld id="{C94A6839-D92F-4BD3-B2A9-A9BA506E9C5E}" type="datetime1">
              <a:rPr lang="sv-SE" smtClean="0"/>
              <a:t>2025-10-14</a:t>
            </a:fld>
            <a:endParaRPr lang="sv-SE"/>
          </a:p>
        </p:txBody>
      </p:sp>
      <p:sp>
        <p:nvSpPr>
          <p:cNvPr id="8" name="Platshållare för sidfot 7">
            <a:extLst>
              <a:ext uri="{FF2B5EF4-FFF2-40B4-BE49-F238E27FC236}">
                <a16:creationId xmlns:a16="http://schemas.microsoft.com/office/drawing/2014/main" id="{B6E14D96-FF0A-4BA8-6CD5-1D0A4B21973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AAB43C5-F26B-FD65-ABC4-E8CB7DFFEB45}"/>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13" name="Rubrik 1">
            <a:extLst>
              <a:ext uri="{FF2B5EF4-FFF2-40B4-BE49-F238E27FC236}">
                <a16:creationId xmlns:a16="http://schemas.microsoft.com/office/drawing/2014/main" id="{245501FB-4B9A-F648-2D2A-5103D2DC53E7}"/>
              </a:ext>
            </a:extLst>
          </p:cNvPr>
          <p:cNvSpPr>
            <a:spLocks noGrp="1"/>
          </p:cNvSpPr>
          <p:nvPr>
            <p:ph type="title" hasCustomPrompt="1"/>
          </p:nvPr>
        </p:nvSpPr>
        <p:spPr>
          <a:xfrm>
            <a:off x="444500" y="452438"/>
            <a:ext cx="11291888" cy="1084264"/>
          </a:xfrm>
        </p:spPr>
        <p:txBody>
          <a:bodyPr/>
          <a:lstStyle>
            <a:lvl1pPr>
              <a:defRPr/>
            </a:lvl1pPr>
          </a:lstStyle>
          <a:p>
            <a:r>
              <a:rPr lang="sv-SE" dirty="0"/>
              <a:t>Rubrik</a:t>
            </a:r>
          </a:p>
        </p:txBody>
      </p:sp>
    </p:spTree>
    <p:extLst>
      <p:ext uri="{BB962C8B-B14F-4D97-AF65-F5344CB8AC3E}">
        <p14:creationId xmlns:p14="http://schemas.microsoft.com/office/powerpoint/2010/main" val="274493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 innehåll + bi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519C6034-52F3-0B17-F748-27D9471B0E81}"/>
              </a:ext>
            </a:extLst>
          </p:cNvPr>
          <p:cNvSpPr>
            <a:spLocks noGrp="1"/>
          </p:cNvSpPr>
          <p:nvPr>
            <p:ph type="dt" sz="half" idx="10"/>
          </p:nvPr>
        </p:nvSpPr>
        <p:spPr/>
        <p:txBody>
          <a:bodyPr/>
          <a:lstStyle/>
          <a:p>
            <a:fld id="{5A214CB5-2090-4D47-B90A-E443BFF6ABAA}" type="datetime1">
              <a:rPr lang="sv-SE" smtClean="0"/>
              <a:t>2025-10-14</a:t>
            </a:fld>
            <a:endParaRPr lang="sv-SE"/>
          </a:p>
        </p:txBody>
      </p:sp>
      <p:sp>
        <p:nvSpPr>
          <p:cNvPr id="6" name="Platshållare för sidfot 5">
            <a:extLst>
              <a:ext uri="{FF2B5EF4-FFF2-40B4-BE49-F238E27FC236}">
                <a16:creationId xmlns:a16="http://schemas.microsoft.com/office/drawing/2014/main" id="{9A1643B3-93C5-F13A-17DB-351B6E6471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8DD480A-212E-A77F-68A4-1062C0DA2C3F}"/>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10" name="Platshållare för bild 9">
            <a:extLst>
              <a:ext uri="{FF2B5EF4-FFF2-40B4-BE49-F238E27FC236}">
                <a16:creationId xmlns:a16="http://schemas.microsoft.com/office/drawing/2014/main" id="{2CD99249-45DF-8617-CA30-D0EE526DDEC0}"/>
              </a:ext>
            </a:extLst>
          </p:cNvPr>
          <p:cNvSpPr>
            <a:spLocks noGrp="1"/>
          </p:cNvSpPr>
          <p:nvPr>
            <p:ph type="pic" sz="quarter" idx="13"/>
          </p:nvPr>
        </p:nvSpPr>
        <p:spPr bwMode="ltGray">
          <a:xfrm>
            <a:off x="6096000" y="228600"/>
            <a:ext cx="5868988" cy="5646738"/>
          </a:xfrm>
          <a:solidFill>
            <a:schemeClr val="bg2"/>
          </a:solidFill>
        </p:spPr>
        <p:txBody>
          <a:bodyPr>
            <a:normAutofit/>
          </a:bodyPr>
          <a:lstStyle>
            <a:lvl1pPr marL="0" indent="0">
              <a:buNone/>
              <a:defRPr sz="1800"/>
            </a:lvl1pPr>
          </a:lstStyle>
          <a:p>
            <a:r>
              <a:rPr lang="sv-SE"/>
              <a:t>Klicka på ikonen för att lägga till en bild</a:t>
            </a:r>
          </a:p>
        </p:txBody>
      </p:sp>
      <p:sp>
        <p:nvSpPr>
          <p:cNvPr id="11" name="Rubrik 1">
            <a:extLst>
              <a:ext uri="{FF2B5EF4-FFF2-40B4-BE49-F238E27FC236}">
                <a16:creationId xmlns:a16="http://schemas.microsoft.com/office/drawing/2014/main" id="{00610CFB-F7CC-9852-5535-53B043F0912D}"/>
              </a:ext>
            </a:extLst>
          </p:cNvPr>
          <p:cNvSpPr>
            <a:spLocks noGrp="1"/>
          </p:cNvSpPr>
          <p:nvPr>
            <p:ph type="title" hasCustomPrompt="1"/>
          </p:nvPr>
        </p:nvSpPr>
        <p:spPr>
          <a:xfrm>
            <a:off x="444500" y="452438"/>
            <a:ext cx="5450691" cy="1084264"/>
          </a:xfrm>
        </p:spPr>
        <p:txBody>
          <a:bodyPr/>
          <a:lstStyle>
            <a:lvl1pPr>
              <a:defRPr/>
            </a:lvl1pPr>
          </a:lstStyle>
          <a:p>
            <a:r>
              <a:rPr lang="sv-SE" dirty="0"/>
              <a:t>Rubrik</a:t>
            </a:r>
          </a:p>
        </p:txBody>
      </p:sp>
      <p:sp>
        <p:nvSpPr>
          <p:cNvPr id="12" name="Platshållare för innehåll 2">
            <a:extLst>
              <a:ext uri="{FF2B5EF4-FFF2-40B4-BE49-F238E27FC236}">
                <a16:creationId xmlns:a16="http://schemas.microsoft.com/office/drawing/2014/main" id="{3EC636ED-1CFC-193B-A68C-EB91A56F7C8D}"/>
              </a:ext>
            </a:extLst>
          </p:cNvPr>
          <p:cNvSpPr>
            <a:spLocks noGrp="1"/>
          </p:cNvSpPr>
          <p:nvPr>
            <p:ph sz="half" idx="1"/>
          </p:nvPr>
        </p:nvSpPr>
        <p:spPr>
          <a:xfrm>
            <a:off x="444499" y="1825625"/>
            <a:ext cx="5418419" cy="38322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06157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4EE1F3A-8AC5-C62F-420E-C61CE7D62481}"/>
              </a:ext>
            </a:extLst>
          </p:cNvPr>
          <p:cNvSpPr>
            <a:spLocks noGrp="1"/>
          </p:cNvSpPr>
          <p:nvPr>
            <p:ph type="dt" sz="half" idx="10"/>
          </p:nvPr>
        </p:nvSpPr>
        <p:spPr/>
        <p:txBody>
          <a:bodyPr/>
          <a:lstStyle/>
          <a:p>
            <a:fld id="{85AF55AE-2B2F-400E-9612-CCE462099738}" type="datetime1">
              <a:rPr lang="sv-SE" smtClean="0"/>
              <a:t>2025-10-14</a:t>
            </a:fld>
            <a:endParaRPr lang="sv-SE"/>
          </a:p>
        </p:txBody>
      </p:sp>
      <p:sp>
        <p:nvSpPr>
          <p:cNvPr id="4" name="Platshållare för sidfot 3">
            <a:extLst>
              <a:ext uri="{FF2B5EF4-FFF2-40B4-BE49-F238E27FC236}">
                <a16:creationId xmlns:a16="http://schemas.microsoft.com/office/drawing/2014/main" id="{96443C24-F7E7-D15C-52DD-E912C0C1682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6908986-82F6-E731-6676-4274D8509288}"/>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9" name="Rubrik 1">
            <a:extLst>
              <a:ext uri="{FF2B5EF4-FFF2-40B4-BE49-F238E27FC236}">
                <a16:creationId xmlns:a16="http://schemas.microsoft.com/office/drawing/2014/main" id="{BDD28CEF-7347-9370-9098-C834FF27DB49}"/>
              </a:ext>
            </a:extLst>
          </p:cNvPr>
          <p:cNvSpPr>
            <a:spLocks noGrp="1"/>
          </p:cNvSpPr>
          <p:nvPr>
            <p:ph type="title" hasCustomPrompt="1"/>
          </p:nvPr>
        </p:nvSpPr>
        <p:spPr>
          <a:xfrm>
            <a:off x="444500" y="452438"/>
            <a:ext cx="11291888" cy="1084264"/>
          </a:xfrm>
        </p:spPr>
        <p:txBody>
          <a:bodyPr/>
          <a:lstStyle>
            <a:lvl1pPr>
              <a:defRPr/>
            </a:lvl1pPr>
          </a:lstStyle>
          <a:p>
            <a:r>
              <a:rPr lang="sv-SE" dirty="0"/>
              <a:t>Rubrik</a:t>
            </a:r>
          </a:p>
        </p:txBody>
      </p:sp>
    </p:spTree>
    <p:extLst>
      <p:ext uri="{BB962C8B-B14F-4D97-AF65-F5344CB8AC3E}">
        <p14:creationId xmlns:p14="http://schemas.microsoft.com/office/powerpoint/2010/main" val="187336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6533111-DD6A-51B6-CCA7-0650BD020E42}"/>
              </a:ext>
            </a:extLst>
          </p:cNvPr>
          <p:cNvSpPr>
            <a:spLocks noGrp="1"/>
          </p:cNvSpPr>
          <p:nvPr>
            <p:ph type="dt" sz="half" idx="10"/>
          </p:nvPr>
        </p:nvSpPr>
        <p:spPr/>
        <p:txBody>
          <a:bodyPr/>
          <a:lstStyle/>
          <a:p>
            <a:fld id="{8C5902A6-0531-42A3-83FC-DD42D9FA439F}" type="datetime1">
              <a:rPr lang="sv-SE" smtClean="0"/>
              <a:t>2025-10-14</a:t>
            </a:fld>
            <a:endParaRPr lang="sv-SE"/>
          </a:p>
        </p:txBody>
      </p:sp>
      <p:sp>
        <p:nvSpPr>
          <p:cNvPr id="3" name="Platshållare för sidfot 2">
            <a:extLst>
              <a:ext uri="{FF2B5EF4-FFF2-40B4-BE49-F238E27FC236}">
                <a16:creationId xmlns:a16="http://schemas.microsoft.com/office/drawing/2014/main" id="{1289DFC0-073F-75EA-44BE-0B5DAC0BFB1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C3A1E7-07C9-80DB-8961-E7E02C774A4C}"/>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5" name="Platshållare för bild 7">
            <a:extLst>
              <a:ext uri="{FF2B5EF4-FFF2-40B4-BE49-F238E27FC236}">
                <a16:creationId xmlns:a16="http://schemas.microsoft.com/office/drawing/2014/main" id="{9CAAEC43-E32B-9240-C246-2E5E877B7DAF}"/>
              </a:ext>
            </a:extLst>
          </p:cNvPr>
          <p:cNvSpPr>
            <a:spLocks noGrp="1"/>
          </p:cNvSpPr>
          <p:nvPr>
            <p:ph type="pic" sz="quarter" idx="13"/>
          </p:nvPr>
        </p:nvSpPr>
        <p:spPr bwMode="ltGray">
          <a:xfrm>
            <a:off x="215900" y="228599"/>
            <a:ext cx="11749088" cy="5646739"/>
          </a:xfrm>
          <a:solidFill>
            <a:schemeClr val="bg2"/>
          </a:solidFill>
        </p:spPr>
        <p:txBody>
          <a:bodyPr>
            <a:normAutofit/>
          </a:bodyPr>
          <a:lstStyle>
            <a:lvl1pPr marL="0" indent="0">
              <a:buNone/>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196299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A8378E-E4ED-D587-A637-78C4ED66A552}"/>
              </a:ext>
            </a:extLst>
          </p:cNvPr>
          <p:cNvSpPr>
            <a:spLocks noGrp="1"/>
          </p:cNvSpPr>
          <p:nvPr>
            <p:ph type="title"/>
          </p:nvPr>
        </p:nvSpPr>
        <p:spPr>
          <a:xfrm>
            <a:off x="838200" y="368299"/>
            <a:ext cx="10515600" cy="1084264"/>
          </a:xfrm>
          <a:prstGeom prst="rect">
            <a:avLst/>
          </a:prstGeom>
        </p:spPr>
        <p:txBody>
          <a:bodyPr vert="horz" lIns="0" tIns="0" rIns="0" bIns="0" rtlCol="0" anchor="b">
            <a:normAutofit/>
          </a:bodyPr>
          <a:lstStyle/>
          <a:p>
            <a:r>
              <a:rPr lang="sv-SE" dirty="0"/>
              <a:t>Rubrik</a:t>
            </a:r>
          </a:p>
        </p:txBody>
      </p:sp>
      <p:sp>
        <p:nvSpPr>
          <p:cNvPr id="3" name="Platshållare för text 2">
            <a:extLst>
              <a:ext uri="{FF2B5EF4-FFF2-40B4-BE49-F238E27FC236}">
                <a16:creationId xmlns:a16="http://schemas.microsoft.com/office/drawing/2014/main" id="{A89789B8-D2E7-296B-1E8D-457CFBF02162}"/>
              </a:ext>
            </a:extLst>
          </p:cNvPr>
          <p:cNvSpPr>
            <a:spLocks noGrp="1"/>
          </p:cNvSpPr>
          <p:nvPr>
            <p:ph type="body" idx="1"/>
          </p:nvPr>
        </p:nvSpPr>
        <p:spPr>
          <a:xfrm>
            <a:off x="838200" y="1808163"/>
            <a:ext cx="10515600" cy="3849687"/>
          </a:xfrm>
          <a:prstGeom prst="rect">
            <a:avLst/>
          </a:prstGeom>
        </p:spPr>
        <p:txBody>
          <a:bodyPr vert="horz" lIns="0" tIns="0" rIns="0" bIns="0" rtlCol="0">
            <a:normAutofit/>
          </a:bodyPr>
          <a:lstStyle/>
          <a:p>
            <a:pPr lvl="0"/>
            <a:r>
              <a:rPr lang="sv-SE" dirty="0"/>
              <a:t>Nivå 1</a:t>
            </a:r>
          </a:p>
          <a:p>
            <a:pPr lvl="1"/>
            <a:r>
              <a:rPr lang="sv-SE" dirty="0"/>
              <a:t>Nivå 2</a:t>
            </a:r>
          </a:p>
          <a:p>
            <a:pPr lvl="2"/>
            <a:r>
              <a:rPr lang="sv-SE" dirty="0"/>
              <a:t>Nivå 3</a:t>
            </a:r>
          </a:p>
          <a:p>
            <a:pPr lvl="3"/>
            <a:r>
              <a:rPr lang="sv-SE" dirty="0"/>
              <a:t>Nivå 4</a:t>
            </a:r>
          </a:p>
          <a:p>
            <a:pPr lvl="4"/>
            <a:r>
              <a:rPr lang="sv-SE" dirty="0"/>
              <a:t>Nivå 5</a:t>
            </a:r>
          </a:p>
        </p:txBody>
      </p:sp>
      <p:sp>
        <p:nvSpPr>
          <p:cNvPr id="4" name="Platshållare för datum 3">
            <a:extLst>
              <a:ext uri="{FF2B5EF4-FFF2-40B4-BE49-F238E27FC236}">
                <a16:creationId xmlns:a16="http://schemas.microsoft.com/office/drawing/2014/main" id="{32EEF150-B5A7-A67E-74FE-FD602ABCB0F2}"/>
              </a:ext>
            </a:extLst>
          </p:cNvPr>
          <p:cNvSpPr>
            <a:spLocks noGrp="1"/>
          </p:cNvSpPr>
          <p:nvPr>
            <p:ph type="dt" sz="half" idx="2"/>
          </p:nvPr>
        </p:nvSpPr>
        <p:spPr>
          <a:xfrm>
            <a:off x="227013" y="6337150"/>
            <a:ext cx="1800000" cy="144000"/>
          </a:xfrm>
          <a:prstGeom prst="rect">
            <a:avLst/>
          </a:prstGeom>
        </p:spPr>
        <p:txBody>
          <a:bodyPr vert="horz" lIns="0" tIns="0" rIns="0" bIns="0" rtlCol="0" anchor="ctr"/>
          <a:lstStyle>
            <a:lvl1pPr algn="l">
              <a:defRPr sz="800">
                <a:solidFill>
                  <a:schemeClr val="tx1"/>
                </a:solidFill>
              </a:defRPr>
            </a:lvl1pPr>
          </a:lstStyle>
          <a:p>
            <a:fld id="{875B3DB3-4296-476C-BE94-BC8F202957A5}" type="datetime1">
              <a:rPr lang="sv-SE" smtClean="0"/>
              <a:t>2025-10-14</a:t>
            </a:fld>
            <a:endParaRPr lang="sv-SE"/>
          </a:p>
        </p:txBody>
      </p:sp>
      <p:sp>
        <p:nvSpPr>
          <p:cNvPr id="5" name="Platshållare för sidfot 4">
            <a:extLst>
              <a:ext uri="{FF2B5EF4-FFF2-40B4-BE49-F238E27FC236}">
                <a16:creationId xmlns:a16="http://schemas.microsoft.com/office/drawing/2014/main" id="{F7DB6D5A-5FFF-81D5-F452-F77B8AB5203A}"/>
              </a:ext>
            </a:extLst>
          </p:cNvPr>
          <p:cNvSpPr>
            <a:spLocks noGrp="1"/>
          </p:cNvSpPr>
          <p:nvPr>
            <p:ph type="ftr" sz="quarter" idx="3"/>
          </p:nvPr>
        </p:nvSpPr>
        <p:spPr>
          <a:xfrm>
            <a:off x="2460000" y="6335024"/>
            <a:ext cx="7272000" cy="292251"/>
          </a:xfrm>
          <a:prstGeom prst="rect">
            <a:avLst/>
          </a:prstGeom>
        </p:spPr>
        <p:txBody>
          <a:bodyPr vert="horz" lIns="0" tIns="0" rIns="0" bIns="0" rtlCol="0" anchor="b"/>
          <a:lstStyle>
            <a:lvl1pPr algn="ctr">
              <a:defRPr sz="8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577EAE50-900F-AFFA-4FAA-7BDB4F2AAFB6}"/>
              </a:ext>
            </a:extLst>
          </p:cNvPr>
          <p:cNvSpPr>
            <a:spLocks noGrp="1"/>
          </p:cNvSpPr>
          <p:nvPr>
            <p:ph type="sldNum" sz="quarter" idx="4"/>
          </p:nvPr>
        </p:nvSpPr>
        <p:spPr>
          <a:xfrm>
            <a:off x="227012" y="6485400"/>
            <a:ext cx="1800000" cy="144000"/>
          </a:xfrm>
          <a:prstGeom prst="rect">
            <a:avLst/>
          </a:prstGeom>
        </p:spPr>
        <p:txBody>
          <a:bodyPr vert="horz" lIns="0" tIns="0" rIns="0" bIns="0" rtlCol="0" anchor="ctr"/>
          <a:lstStyle>
            <a:lvl1pPr algn="l">
              <a:defRPr sz="800">
                <a:solidFill>
                  <a:schemeClr val="tx1"/>
                </a:solidFill>
              </a:defRPr>
            </a:lvl1pPr>
          </a:lstStyle>
          <a:p>
            <a:fld id="{655E820F-A968-4FCB-8F7B-574C087D0881}" type="slidenum">
              <a:rPr lang="sv-SE" smtClean="0"/>
              <a:pPr/>
              <a:t>‹#›</a:t>
            </a:fld>
            <a:endParaRPr lang="sv-SE"/>
          </a:p>
        </p:txBody>
      </p:sp>
      <p:cxnSp>
        <p:nvCxnSpPr>
          <p:cNvPr id="10" name="Rak koppling 9">
            <a:extLst>
              <a:ext uri="{FF2B5EF4-FFF2-40B4-BE49-F238E27FC236}">
                <a16:creationId xmlns:a16="http://schemas.microsoft.com/office/drawing/2014/main" id="{13684BA9-3ADB-AE07-E1AB-D1353F050C90}"/>
              </a:ext>
            </a:extLst>
          </p:cNvPr>
          <p:cNvCxnSpPr>
            <a:cxnSpLocks/>
          </p:cNvCxnSpPr>
          <p:nvPr userDrawn="1"/>
        </p:nvCxnSpPr>
        <p:spPr>
          <a:xfrm>
            <a:off x="227013" y="6115050"/>
            <a:ext cx="11737975"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5" name="Bildobjekt 14" descr="En bild som visar svart, mörker&#10;&#10;Automatiskt genererad beskrivning">
            <a:extLst>
              <a:ext uri="{FF2B5EF4-FFF2-40B4-BE49-F238E27FC236}">
                <a16:creationId xmlns:a16="http://schemas.microsoft.com/office/drawing/2014/main" id="{EA921736-777A-A2D9-55E7-D1DD98339D02}"/>
              </a:ext>
            </a:extLst>
          </p:cNvPr>
          <p:cNvPicPr>
            <a:picLocks noChangeAspect="1"/>
          </p:cNvPicPr>
          <p:nvPr userDrawn="1"/>
        </p:nvPicPr>
        <p:blipFill>
          <a:blip r:embed="rId13"/>
          <a:stretch>
            <a:fillRect/>
          </a:stretch>
        </p:blipFill>
        <p:spPr>
          <a:xfrm>
            <a:off x="10696354" y="6047922"/>
            <a:ext cx="1534899" cy="785590"/>
          </a:xfrm>
          <a:prstGeom prst="rect">
            <a:avLst/>
          </a:prstGeom>
        </p:spPr>
      </p:pic>
    </p:spTree>
    <p:extLst>
      <p:ext uri="{BB962C8B-B14F-4D97-AF65-F5344CB8AC3E}">
        <p14:creationId xmlns:p14="http://schemas.microsoft.com/office/powerpoint/2010/main" val="238910614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1" r:id="rId4"/>
    <p:sldLayoutId id="2147483652" r:id="rId5"/>
    <p:sldLayoutId id="2147483653" r:id="rId6"/>
    <p:sldLayoutId id="2147483656" r:id="rId7"/>
    <p:sldLayoutId id="2147483654" r:id="rId8"/>
    <p:sldLayoutId id="2147483658" r:id="rId9"/>
    <p:sldLayoutId id="2147483655" r:id="rId10"/>
    <p:sldLayoutId id="2147483659" r:id="rId11"/>
  </p:sldLayoutIdLst>
  <p:hf hdr="0" ftr="0" dt="0"/>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66713" indent="-366713" algn="l" defTabSz="914400" rtl="0" eaLnBrk="1" latinLnBrk="0" hangingPunct="1">
        <a:lnSpc>
          <a:spcPct val="90000"/>
        </a:lnSpc>
        <a:spcBef>
          <a:spcPts val="600"/>
        </a:spcBef>
        <a:buClr>
          <a:schemeClr val="accent1"/>
        </a:buClr>
        <a:buFont typeface="Arial" panose="020B0604020202020204" pitchFamily="34" charset="0"/>
        <a:buChar char="•"/>
        <a:tabLst/>
        <a:defRPr sz="3200" kern="1200">
          <a:solidFill>
            <a:schemeClr val="tx1"/>
          </a:solidFill>
          <a:latin typeface="+mn-lt"/>
          <a:ea typeface="+mn-ea"/>
          <a:cs typeface="+mn-cs"/>
        </a:defRPr>
      </a:lvl1pPr>
      <a:lvl2pPr marL="719138" indent="-311150" algn="l" defTabSz="914400" rtl="0" eaLnBrk="1" latinLnBrk="0" hangingPunct="1">
        <a:lnSpc>
          <a:spcPct val="90000"/>
        </a:lnSpc>
        <a:spcBef>
          <a:spcPts val="600"/>
        </a:spcBef>
        <a:buClr>
          <a:schemeClr val="tx1"/>
        </a:buClr>
        <a:buFont typeface="Systemtypsnitt normalt"/>
        <a:buChar char="−"/>
        <a:tabLst/>
        <a:defRPr sz="2400" kern="1200">
          <a:solidFill>
            <a:schemeClr val="tx1"/>
          </a:solidFill>
          <a:latin typeface="+mn-lt"/>
          <a:ea typeface="+mn-ea"/>
          <a:cs typeface="+mn-cs"/>
        </a:defRPr>
      </a:lvl2pPr>
      <a:lvl3pPr marL="944563" indent="-225425" algn="l" defTabSz="914400" rtl="0" eaLnBrk="1" latinLnBrk="0" hangingPunct="1">
        <a:lnSpc>
          <a:spcPct val="90000"/>
        </a:lnSpc>
        <a:spcBef>
          <a:spcPts val="600"/>
        </a:spcBef>
        <a:buClr>
          <a:schemeClr val="tx1"/>
        </a:buClr>
        <a:buFont typeface="Arial" panose="020B0604020202020204" pitchFamily="34" charset="0"/>
        <a:buChar char="•"/>
        <a:tabLst/>
        <a:defRPr sz="2000" kern="1200">
          <a:solidFill>
            <a:schemeClr val="tx1"/>
          </a:solidFill>
          <a:latin typeface="+mn-lt"/>
          <a:ea typeface="+mn-ea"/>
          <a:cs typeface="+mn-cs"/>
        </a:defRPr>
      </a:lvl3pPr>
      <a:lvl4pPr marL="1255713" indent="-268288" algn="l" defTabSz="914400" rtl="0" eaLnBrk="1" latinLnBrk="0" hangingPunct="1">
        <a:lnSpc>
          <a:spcPct val="90000"/>
        </a:lnSpc>
        <a:spcBef>
          <a:spcPts val="600"/>
        </a:spcBef>
        <a:buClr>
          <a:schemeClr val="tx1"/>
        </a:buClr>
        <a:buFont typeface="Systemtypsnitt normalt"/>
        <a:buChar char="–"/>
        <a:tabLst/>
        <a:defRPr sz="2000" kern="1200">
          <a:solidFill>
            <a:schemeClr val="tx1"/>
          </a:solidFill>
          <a:latin typeface="+mn-lt"/>
          <a:ea typeface="+mn-ea"/>
          <a:cs typeface="+mn-cs"/>
        </a:defRPr>
      </a:lvl4pPr>
      <a:lvl5pPr marL="1511300" indent="-255588" algn="l" defTabSz="914400" rtl="0" eaLnBrk="1" latinLnBrk="0" hangingPunct="1">
        <a:lnSpc>
          <a:spcPct val="90000"/>
        </a:lnSpc>
        <a:spcBef>
          <a:spcPts val="600"/>
        </a:spcBef>
        <a:buClr>
          <a:schemeClr val="tx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6" userDrawn="1">
          <p15:clr>
            <a:srgbClr val="F26B43"/>
          </p15:clr>
        </p15:guide>
        <p15:guide id="4" pos="7537" userDrawn="1">
          <p15:clr>
            <a:srgbClr val="F26B43"/>
          </p15:clr>
        </p15:guide>
        <p15:guide id="5" orient="horz" pos="3974" userDrawn="1">
          <p15:clr>
            <a:srgbClr val="F26B43"/>
          </p15:clr>
        </p15:guide>
        <p15:guide id="6" orient="horz" pos="144" userDrawn="1">
          <p15:clr>
            <a:srgbClr val="F26B43"/>
          </p15:clr>
        </p15:guide>
        <p15:guide id="13" orient="horz" pos="4176" userDrawn="1">
          <p15:clr>
            <a:srgbClr val="F26B43"/>
          </p15:clr>
        </p15:guide>
        <p15:guide id="14" orient="horz" pos="3701" userDrawn="1">
          <p15:clr>
            <a:srgbClr val="F26B43"/>
          </p15:clr>
        </p15:guide>
        <p15:guide id="15" pos="280" userDrawn="1">
          <p15:clr>
            <a:srgbClr val="F26B43"/>
          </p15:clr>
        </p15:guide>
        <p15:guide id="16" pos="7393" userDrawn="1">
          <p15:clr>
            <a:srgbClr val="F26B43"/>
          </p15:clr>
        </p15:guide>
        <p15:guide id="17" orient="horz" pos="285" userDrawn="1">
          <p15:clr>
            <a:srgbClr val="F26B43"/>
          </p15:clr>
        </p15:guide>
        <p15:guide id="18" orient="horz" pos="3564" userDrawn="1">
          <p15:clr>
            <a:srgbClr val="F26B43"/>
          </p15:clr>
        </p15:guide>
        <p15:guide id="1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utomhus, höst, landskap, himmel">
            <a:extLst>
              <a:ext uri="{FF2B5EF4-FFF2-40B4-BE49-F238E27FC236}">
                <a16:creationId xmlns:a16="http://schemas.microsoft.com/office/drawing/2014/main" id="{D8675AD4-1CDE-8EA9-3B14-2711C5A78046}"/>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9" name="Rektangel 8">
            <a:extLst>
              <a:ext uri="{FF2B5EF4-FFF2-40B4-BE49-F238E27FC236}">
                <a16:creationId xmlns:a16="http://schemas.microsoft.com/office/drawing/2014/main" id="{B5F73C2C-D987-8D0E-9C3C-64C45343EB63}"/>
              </a:ext>
            </a:extLst>
          </p:cNvPr>
          <p:cNvSpPr>
            <a:spLocks noGrp="1" noRot="1" noMove="1" noResize="1" noEditPoints="1" noAdjustHandles="1" noChangeArrowheads="1" noChangeShapeType="1"/>
          </p:cNvSpPr>
          <p:nvPr/>
        </p:nvSpPr>
        <p:spPr>
          <a:xfrm>
            <a:off x="719940" y="696775"/>
            <a:ext cx="10752120" cy="5274362"/>
          </a:xfrm>
          <a:prstGeom prst="rect">
            <a:avLst/>
          </a:prstGeom>
          <a:solidFill>
            <a:srgbClr val="AFE3FC">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descr="En bild som visar skärmbild, Rektangel, Electric blue, Grafik&#10;&#10;Automatiskt genererad beskrivning">
            <a:extLst>
              <a:ext uri="{FF2B5EF4-FFF2-40B4-BE49-F238E27FC236}">
                <a16:creationId xmlns:a16="http://schemas.microsoft.com/office/drawing/2014/main" id="{1799C4DA-E418-FF37-23F0-D1FEF64FB57C}"/>
              </a:ext>
            </a:extLst>
          </p:cNvPr>
          <p:cNvPicPr>
            <a:picLocks noGrp="1" noRot="1" noChangeAspect="1" noMove="1" noResize="1" noEditPoints="1" noAdjustHandles="1" noChangeArrowheads="1" noChangeShapeType="1" noCrop="1"/>
          </p:cNvPicPr>
          <p:nvPr/>
        </p:nvPicPr>
        <p:blipFill>
          <a:blip r:embed="rId4"/>
          <a:stretch>
            <a:fillRect/>
          </a:stretch>
        </p:blipFill>
        <p:spPr>
          <a:xfrm rot="10800000">
            <a:off x="10537175" y="435220"/>
            <a:ext cx="1328449" cy="1878789"/>
          </a:xfrm>
          <a:prstGeom prst="rect">
            <a:avLst/>
          </a:prstGeom>
        </p:spPr>
      </p:pic>
      <p:pic>
        <p:nvPicPr>
          <p:cNvPr id="11" name="Bildobjekt 10" descr="En bild som visar skärmbild, Rektangel, Electric blue, Grafik&#10;&#10;Automatiskt genererad beskrivning">
            <a:extLst>
              <a:ext uri="{FF2B5EF4-FFF2-40B4-BE49-F238E27FC236}">
                <a16:creationId xmlns:a16="http://schemas.microsoft.com/office/drawing/2014/main" id="{66C70798-7E9B-ADD3-3FDD-F48901B7BEA4}"/>
              </a:ext>
            </a:extLst>
          </p:cNvPr>
          <p:cNvPicPr>
            <a:picLocks noGrp="1" noRot="1" noChangeAspect="1" noMove="1" noResize="1" noEditPoints="1" noAdjustHandles="1" noChangeArrowheads="1" noChangeShapeType="1" noCrop="1"/>
          </p:cNvPicPr>
          <p:nvPr/>
        </p:nvPicPr>
        <p:blipFill>
          <a:blip r:embed="rId4"/>
          <a:stretch>
            <a:fillRect/>
          </a:stretch>
        </p:blipFill>
        <p:spPr>
          <a:xfrm>
            <a:off x="326376" y="4420475"/>
            <a:ext cx="1328449" cy="1878789"/>
          </a:xfrm>
          <a:prstGeom prst="rect">
            <a:avLst/>
          </a:prstGeom>
        </p:spPr>
      </p:pic>
      <p:sp>
        <p:nvSpPr>
          <p:cNvPr id="12" name="textruta 11">
            <a:extLst>
              <a:ext uri="{FF2B5EF4-FFF2-40B4-BE49-F238E27FC236}">
                <a16:creationId xmlns:a16="http://schemas.microsoft.com/office/drawing/2014/main" id="{6395BB23-3731-626B-7350-34BBF024394F}"/>
              </a:ext>
            </a:extLst>
          </p:cNvPr>
          <p:cNvSpPr txBox="1">
            <a:spLocks noGrp="1" noRot="1" noMove="1" noResize="1" noEditPoints="1" noAdjustHandles="1" noChangeArrowheads="1" noChangeShapeType="1"/>
          </p:cNvSpPr>
          <p:nvPr/>
        </p:nvSpPr>
        <p:spPr>
          <a:xfrm>
            <a:off x="719940" y="1909175"/>
            <a:ext cx="10752119" cy="2123658"/>
          </a:xfrm>
          <a:prstGeom prst="rect">
            <a:avLst/>
          </a:prstGeom>
          <a:noFill/>
        </p:spPr>
        <p:txBody>
          <a:bodyPr wrap="square" rtlCol="0">
            <a:spAutoFit/>
          </a:bodyPr>
          <a:lstStyle/>
          <a:p>
            <a:pPr algn="ctr"/>
            <a:r>
              <a:rPr lang="sv-SE" sz="6600" dirty="0">
                <a:solidFill>
                  <a:srgbClr val="1A3964"/>
                </a:solidFill>
                <a:latin typeface="Playfair Display" panose="00000500000000000000" pitchFamily="2" charset="0"/>
              </a:rPr>
              <a:t>Leksands kommun är  </a:t>
            </a:r>
          </a:p>
          <a:p>
            <a:pPr algn="ctr"/>
            <a:r>
              <a:rPr lang="sv-SE" sz="6600" dirty="0">
                <a:solidFill>
                  <a:srgbClr val="1A3964"/>
                </a:solidFill>
                <a:latin typeface="Playfair Display" panose="00000500000000000000" pitchFamily="2" charset="0"/>
              </a:rPr>
              <a:t>möjligheternas kommun</a:t>
            </a:r>
          </a:p>
        </p:txBody>
      </p:sp>
      <p:pic>
        <p:nvPicPr>
          <p:cNvPr id="15" name="Bildobjekt 14" descr="En bild som visar svart, mörker&#10;&#10;Automatiskt genererad beskrivning">
            <a:extLst>
              <a:ext uri="{FF2B5EF4-FFF2-40B4-BE49-F238E27FC236}">
                <a16:creationId xmlns:a16="http://schemas.microsoft.com/office/drawing/2014/main" id="{9A4FB26C-4B17-EB6A-9387-E58BDB1DB244}"/>
              </a:ext>
            </a:extLst>
          </p:cNvPr>
          <p:cNvPicPr>
            <a:picLocks noGrp="1" noRot="1" noChangeAspect="1" noMove="1" noResize="1" noEditPoints="1" noAdjustHandles="1" noChangeArrowheads="1" noChangeShapeType="1" noCrop="1"/>
          </p:cNvPicPr>
          <p:nvPr/>
        </p:nvPicPr>
        <p:blipFill>
          <a:blip r:embed="rId5"/>
          <a:stretch>
            <a:fillRect/>
          </a:stretch>
        </p:blipFill>
        <p:spPr>
          <a:xfrm>
            <a:off x="4160520" y="3990078"/>
            <a:ext cx="3870958" cy="1981059"/>
          </a:xfrm>
          <a:prstGeom prst="rect">
            <a:avLst/>
          </a:prstGeom>
        </p:spPr>
      </p:pic>
    </p:spTree>
    <p:extLst>
      <p:ext uri="{BB962C8B-B14F-4D97-AF65-F5344CB8AC3E}">
        <p14:creationId xmlns:p14="http://schemas.microsoft.com/office/powerpoint/2010/main" val="3577427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FE3FC"/>
        </a:solidFill>
        <a:effectLst/>
      </p:bgPr>
    </p:bg>
    <p:spTree>
      <p:nvGrpSpPr>
        <p:cNvPr id="1" name="">
          <a:extLst>
            <a:ext uri="{FF2B5EF4-FFF2-40B4-BE49-F238E27FC236}">
              <a16:creationId xmlns:a16="http://schemas.microsoft.com/office/drawing/2014/main" id="{F613A5A9-BB2E-03F4-E8FB-EF446A835A86}"/>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C0E03A8A-A1D4-A5FB-A0C8-B0AD5AE5B565}"/>
              </a:ext>
            </a:extLst>
          </p:cNvPr>
          <p:cNvPicPr>
            <a:picLocks noChangeAspect="1"/>
          </p:cNvPicPr>
          <p:nvPr/>
        </p:nvPicPr>
        <p:blipFill>
          <a:blip r:embed="rId3"/>
          <a:stretch>
            <a:fillRect/>
          </a:stretch>
        </p:blipFill>
        <p:spPr>
          <a:xfrm rot="333480">
            <a:off x="2580491" y="4869912"/>
            <a:ext cx="7502384" cy="1791110"/>
          </a:xfrm>
          <a:prstGeom prst="rect">
            <a:avLst/>
          </a:prstGeom>
          <a:noFill/>
          <a:ln w="12700">
            <a:noFill/>
          </a:ln>
        </p:spPr>
      </p:pic>
      <p:sp>
        <p:nvSpPr>
          <p:cNvPr id="12" name="Frihandsfigur: Form 11">
            <a:extLst>
              <a:ext uri="{FF2B5EF4-FFF2-40B4-BE49-F238E27FC236}">
                <a16:creationId xmlns:a16="http://schemas.microsoft.com/office/drawing/2014/main" id="{CBC56227-C114-8191-6BF7-827337107C52}"/>
              </a:ext>
            </a:extLst>
          </p:cNvPr>
          <p:cNvSpPr/>
          <p:nvPr/>
        </p:nvSpPr>
        <p:spPr>
          <a:xfrm rot="1021290">
            <a:off x="3939897" y="2113012"/>
            <a:ext cx="594069" cy="164931"/>
          </a:xfrm>
          <a:custGeom>
            <a:avLst/>
            <a:gdLst>
              <a:gd name="connsiteX0" fmla="*/ 512986 w 535850"/>
              <a:gd name="connsiteY0" fmla="*/ 107051 h 148768"/>
              <a:gd name="connsiteX1" fmla="*/ 419316 w 535850"/>
              <a:gd name="connsiteY1" fmla="*/ 120433 h 148768"/>
              <a:gd name="connsiteX2" fmla="*/ 347948 w 535850"/>
              <a:gd name="connsiteY2" fmla="*/ 107051 h 148768"/>
              <a:gd name="connsiteX3" fmla="*/ 334567 w 535850"/>
              <a:gd name="connsiteY3" fmla="*/ 102591 h 148768"/>
              <a:gd name="connsiteX4" fmla="*/ 303343 w 535850"/>
              <a:gd name="connsiteY4" fmla="*/ 111512 h 148768"/>
              <a:gd name="connsiteX5" fmla="*/ 281041 w 535850"/>
              <a:gd name="connsiteY5" fmla="*/ 124893 h 148768"/>
              <a:gd name="connsiteX6" fmla="*/ 13412 w 535850"/>
              <a:gd name="connsiteY6" fmla="*/ 138275 h 148768"/>
              <a:gd name="connsiteX7" fmla="*/ 31254 w 535850"/>
              <a:gd name="connsiteY7" fmla="*/ 129354 h 148768"/>
              <a:gd name="connsiteX8" fmla="*/ 40175 w 535850"/>
              <a:gd name="connsiteY8" fmla="*/ 98130 h 148768"/>
              <a:gd name="connsiteX9" fmla="*/ 62477 w 535850"/>
              <a:gd name="connsiteY9" fmla="*/ 89209 h 148768"/>
              <a:gd name="connsiteX10" fmla="*/ 107082 w 535850"/>
              <a:gd name="connsiteY10" fmla="*/ 80288 h 148768"/>
              <a:gd name="connsiteX11" fmla="*/ 124924 w 535850"/>
              <a:gd name="connsiteY11" fmla="*/ 75828 h 148768"/>
              <a:gd name="connsiteX12" fmla="*/ 347948 w 535850"/>
              <a:gd name="connsiteY12" fmla="*/ 66907 h 148768"/>
              <a:gd name="connsiteX13" fmla="*/ 352409 w 535850"/>
              <a:gd name="connsiteY13" fmla="*/ 53526 h 148768"/>
              <a:gd name="connsiteX14" fmla="*/ 339027 w 535850"/>
              <a:gd name="connsiteY14" fmla="*/ 49065 h 148768"/>
              <a:gd name="connsiteX15" fmla="*/ 316725 w 535850"/>
              <a:gd name="connsiteY15" fmla="*/ 44605 h 148768"/>
              <a:gd name="connsiteX16" fmla="*/ 276581 w 535850"/>
              <a:gd name="connsiteY16" fmla="*/ 35684 h 148768"/>
              <a:gd name="connsiteX17" fmla="*/ 298883 w 535850"/>
              <a:gd name="connsiteY17" fmla="*/ 13381 h 148768"/>
              <a:gd name="connsiteX18" fmla="*/ 334567 w 535850"/>
              <a:gd name="connsiteY18" fmla="*/ 8921 h 148768"/>
              <a:gd name="connsiteX19" fmla="*/ 388093 w 535850"/>
              <a:gd name="connsiteY19" fmla="*/ 0 h 148768"/>
              <a:gd name="connsiteX20" fmla="*/ 481763 w 535850"/>
              <a:gd name="connsiteY20" fmla="*/ 4460 h 148768"/>
              <a:gd name="connsiteX21" fmla="*/ 508526 w 535850"/>
              <a:gd name="connsiteY21" fmla="*/ 8921 h 148768"/>
              <a:gd name="connsiteX22" fmla="*/ 517447 w 535850"/>
              <a:gd name="connsiteY22" fmla="*/ 66907 h 148768"/>
              <a:gd name="connsiteX23" fmla="*/ 526368 w 535850"/>
              <a:gd name="connsiteY23" fmla="*/ 89209 h 148768"/>
              <a:gd name="connsiteX24" fmla="*/ 512986 w 535850"/>
              <a:gd name="connsiteY24" fmla="*/ 107051 h 14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5850" h="148768">
                <a:moveTo>
                  <a:pt x="512986" y="107051"/>
                </a:moveTo>
                <a:cubicBezTo>
                  <a:pt x="495144" y="112255"/>
                  <a:pt x="450539" y="115972"/>
                  <a:pt x="419316" y="120433"/>
                </a:cubicBezTo>
                <a:cubicBezTo>
                  <a:pt x="395527" y="115972"/>
                  <a:pt x="371633" y="112037"/>
                  <a:pt x="347948" y="107051"/>
                </a:cubicBezTo>
                <a:cubicBezTo>
                  <a:pt x="343347" y="106082"/>
                  <a:pt x="339245" y="102123"/>
                  <a:pt x="334567" y="102591"/>
                </a:cubicBezTo>
                <a:cubicBezTo>
                  <a:pt x="323796" y="103668"/>
                  <a:pt x="313751" y="108538"/>
                  <a:pt x="303343" y="111512"/>
                </a:cubicBezTo>
                <a:cubicBezTo>
                  <a:pt x="295909" y="115972"/>
                  <a:pt x="288619" y="120683"/>
                  <a:pt x="281041" y="124893"/>
                </a:cubicBezTo>
                <a:cubicBezTo>
                  <a:pt x="198253" y="170886"/>
                  <a:pt x="150389" y="135829"/>
                  <a:pt x="13412" y="138275"/>
                </a:cubicBezTo>
                <a:cubicBezTo>
                  <a:pt x="-19738" y="127224"/>
                  <a:pt x="17275" y="141779"/>
                  <a:pt x="31254" y="129354"/>
                </a:cubicBezTo>
                <a:cubicBezTo>
                  <a:pt x="39344" y="122163"/>
                  <a:pt x="33530" y="106674"/>
                  <a:pt x="40175" y="98130"/>
                </a:cubicBezTo>
                <a:cubicBezTo>
                  <a:pt x="45091" y="91810"/>
                  <a:pt x="54741" y="91272"/>
                  <a:pt x="62477" y="89209"/>
                </a:cubicBezTo>
                <a:cubicBezTo>
                  <a:pt x="77128" y="85302"/>
                  <a:pt x="92256" y="83465"/>
                  <a:pt x="107082" y="80288"/>
                </a:cubicBezTo>
                <a:cubicBezTo>
                  <a:pt x="113076" y="79004"/>
                  <a:pt x="118877" y="76836"/>
                  <a:pt x="124924" y="75828"/>
                </a:cubicBezTo>
                <a:cubicBezTo>
                  <a:pt x="194114" y="64296"/>
                  <a:pt x="297009" y="68120"/>
                  <a:pt x="347948" y="66907"/>
                </a:cubicBezTo>
                <a:cubicBezTo>
                  <a:pt x="349435" y="62447"/>
                  <a:pt x="354512" y="57731"/>
                  <a:pt x="352409" y="53526"/>
                </a:cubicBezTo>
                <a:cubicBezTo>
                  <a:pt x="350306" y="49320"/>
                  <a:pt x="343589" y="50205"/>
                  <a:pt x="339027" y="49065"/>
                </a:cubicBezTo>
                <a:cubicBezTo>
                  <a:pt x="331672" y="47226"/>
                  <a:pt x="324138" y="46193"/>
                  <a:pt x="316725" y="44605"/>
                </a:cubicBezTo>
                <a:lnTo>
                  <a:pt x="276581" y="35684"/>
                </a:lnTo>
                <a:cubicBezTo>
                  <a:pt x="284015" y="28250"/>
                  <a:pt x="289337" y="17787"/>
                  <a:pt x="298883" y="13381"/>
                </a:cubicBezTo>
                <a:cubicBezTo>
                  <a:pt x="309767" y="8358"/>
                  <a:pt x="322712" y="10699"/>
                  <a:pt x="334567" y="8921"/>
                </a:cubicBezTo>
                <a:cubicBezTo>
                  <a:pt x="352455" y="6238"/>
                  <a:pt x="370251" y="2974"/>
                  <a:pt x="388093" y="0"/>
                </a:cubicBezTo>
                <a:cubicBezTo>
                  <a:pt x="419316" y="1487"/>
                  <a:pt x="450590" y="2151"/>
                  <a:pt x="481763" y="4460"/>
                </a:cubicBezTo>
                <a:cubicBezTo>
                  <a:pt x="490782" y="5128"/>
                  <a:pt x="504039" y="1069"/>
                  <a:pt x="508526" y="8921"/>
                </a:cubicBezTo>
                <a:cubicBezTo>
                  <a:pt x="518229" y="25900"/>
                  <a:pt x="513205" y="47817"/>
                  <a:pt x="517447" y="66907"/>
                </a:cubicBezTo>
                <a:cubicBezTo>
                  <a:pt x="519184" y="74723"/>
                  <a:pt x="521564" y="82804"/>
                  <a:pt x="526368" y="89209"/>
                </a:cubicBezTo>
                <a:cubicBezTo>
                  <a:pt x="546589" y="116170"/>
                  <a:pt x="530828" y="101847"/>
                  <a:pt x="512986" y="107051"/>
                </a:cubicBezTo>
                <a:close/>
              </a:path>
            </a:pathLst>
          </a:custGeom>
          <a:solidFill>
            <a:schemeClr val="accent3">
              <a:lumMod val="50000"/>
              <a:alpha val="40000"/>
            </a:schemeClr>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Frihandsfigur: Form 13">
            <a:extLst>
              <a:ext uri="{FF2B5EF4-FFF2-40B4-BE49-F238E27FC236}">
                <a16:creationId xmlns:a16="http://schemas.microsoft.com/office/drawing/2014/main" id="{9F8DE0F7-A727-5C70-7D33-214650453F4D}"/>
              </a:ext>
            </a:extLst>
          </p:cNvPr>
          <p:cNvSpPr/>
          <p:nvPr/>
        </p:nvSpPr>
        <p:spPr>
          <a:xfrm rot="769641">
            <a:off x="5987988" y="2634424"/>
            <a:ext cx="677688" cy="153419"/>
          </a:xfrm>
          <a:custGeom>
            <a:avLst/>
            <a:gdLst>
              <a:gd name="connsiteX0" fmla="*/ 13531 w 611274"/>
              <a:gd name="connsiteY0" fmla="*/ 9021 h 138384"/>
              <a:gd name="connsiteX1" fmla="*/ 13531 w 611274"/>
              <a:gd name="connsiteY1" fmla="*/ 9021 h 138384"/>
              <a:gd name="connsiteX2" fmla="*/ 13531 w 611274"/>
              <a:gd name="connsiteY2" fmla="*/ 58087 h 138384"/>
              <a:gd name="connsiteX3" fmla="*/ 80438 w 611274"/>
              <a:gd name="connsiteY3" fmla="*/ 75929 h 138384"/>
              <a:gd name="connsiteX4" fmla="*/ 102740 w 611274"/>
              <a:gd name="connsiteY4" fmla="*/ 93770 h 138384"/>
              <a:gd name="connsiteX5" fmla="*/ 205332 w 611274"/>
              <a:gd name="connsiteY5" fmla="*/ 102691 h 138384"/>
              <a:gd name="connsiteX6" fmla="*/ 232094 w 611274"/>
              <a:gd name="connsiteY6" fmla="*/ 98231 h 138384"/>
              <a:gd name="connsiteX7" fmla="*/ 258857 w 611274"/>
              <a:gd name="connsiteY7" fmla="*/ 93770 h 138384"/>
              <a:gd name="connsiteX8" fmla="*/ 276699 w 611274"/>
              <a:gd name="connsiteY8" fmla="*/ 89310 h 138384"/>
              <a:gd name="connsiteX9" fmla="*/ 299002 w 611274"/>
              <a:gd name="connsiteY9" fmla="*/ 84849 h 138384"/>
              <a:gd name="connsiteX10" fmla="*/ 348067 w 611274"/>
              <a:gd name="connsiteY10" fmla="*/ 107152 h 138384"/>
              <a:gd name="connsiteX11" fmla="*/ 379291 w 611274"/>
              <a:gd name="connsiteY11" fmla="*/ 129454 h 138384"/>
              <a:gd name="connsiteX12" fmla="*/ 392672 w 611274"/>
              <a:gd name="connsiteY12" fmla="*/ 138375 h 138384"/>
              <a:gd name="connsiteX13" fmla="*/ 464040 w 611274"/>
              <a:gd name="connsiteY13" fmla="*/ 124994 h 138384"/>
              <a:gd name="connsiteX14" fmla="*/ 504184 w 611274"/>
              <a:gd name="connsiteY14" fmla="*/ 111612 h 138384"/>
              <a:gd name="connsiteX15" fmla="*/ 522026 w 611274"/>
              <a:gd name="connsiteY15" fmla="*/ 107152 h 138384"/>
              <a:gd name="connsiteX16" fmla="*/ 584473 w 611274"/>
              <a:gd name="connsiteY16" fmla="*/ 98231 h 138384"/>
              <a:gd name="connsiteX17" fmla="*/ 571092 w 611274"/>
              <a:gd name="connsiteY17" fmla="*/ 75929 h 138384"/>
              <a:gd name="connsiteX18" fmla="*/ 535408 w 611274"/>
              <a:gd name="connsiteY18" fmla="*/ 53626 h 138384"/>
              <a:gd name="connsiteX19" fmla="*/ 513105 w 611274"/>
              <a:gd name="connsiteY19" fmla="*/ 44705 h 138384"/>
              <a:gd name="connsiteX20" fmla="*/ 486342 w 611274"/>
              <a:gd name="connsiteY20" fmla="*/ 26863 h 138384"/>
              <a:gd name="connsiteX21" fmla="*/ 472961 w 611274"/>
              <a:gd name="connsiteY21" fmla="*/ 17942 h 138384"/>
              <a:gd name="connsiteX22" fmla="*/ 459579 w 611274"/>
              <a:gd name="connsiteY22" fmla="*/ 13482 h 138384"/>
              <a:gd name="connsiteX23" fmla="*/ 419435 w 611274"/>
              <a:gd name="connsiteY23" fmla="*/ 22403 h 138384"/>
              <a:gd name="connsiteX24" fmla="*/ 406054 w 611274"/>
              <a:gd name="connsiteY24" fmla="*/ 17942 h 138384"/>
              <a:gd name="connsiteX25" fmla="*/ 383751 w 611274"/>
              <a:gd name="connsiteY25" fmla="*/ 9021 h 138384"/>
              <a:gd name="connsiteX26" fmla="*/ 174108 w 611274"/>
              <a:gd name="connsiteY26" fmla="*/ 13482 h 138384"/>
              <a:gd name="connsiteX27" fmla="*/ 160727 w 611274"/>
              <a:gd name="connsiteY27" fmla="*/ 17942 h 138384"/>
              <a:gd name="connsiteX28" fmla="*/ 138424 w 611274"/>
              <a:gd name="connsiteY28" fmla="*/ 22403 h 138384"/>
              <a:gd name="connsiteX29" fmla="*/ 102740 w 611274"/>
              <a:gd name="connsiteY29" fmla="*/ 17942 h 138384"/>
              <a:gd name="connsiteX30" fmla="*/ 89359 w 611274"/>
              <a:gd name="connsiteY30" fmla="*/ 13482 h 138384"/>
              <a:gd name="connsiteX31" fmla="*/ 71517 w 611274"/>
              <a:gd name="connsiteY31" fmla="*/ 9021 h 138384"/>
              <a:gd name="connsiteX32" fmla="*/ 58135 w 611274"/>
              <a:gd name="connsiteY32" fmla="*/ 100 h 138384"/>
              <a:gd name="connsiteX33" fmla="*/ 13531 w 611274"/>
              <a:gd name="connsiteY33" fmla="*/ 9021 h 13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1274" h="138384">
                <a:moveTo>
                  <a:pt x="13531" y="9021"/>
                </a:moveTo>
                <a:lnTo>
                  <a:pt x="13531" y="9021"/>
                </a:lnTo>
                <a:cubicBezTo>
                  <a:pt x="6942" y="26592"/>
                  <a:pt x="-13307" y="47650"/>
                  <a:pt x="13531" y="58087"/>
                </a:cubicBezTo>
                <a:cubicBezTo>
                  <a:pt x="35043" y="66453"/>
                  <a:pt x="80438" y="75929"/>
                  <a:pt x="80438" y="75929"/>
                </a:cubicBezTo>
                <a:cubicBezTo>
                  <a:pt x="66184" y="97309"/>
                  <a:pt x="65232" y="90019"/>
                  <a:pt x="102740" y="93770"/>
                </a:cubicBezTo>
                <a:cubicBezTo>
                  <a:pt x="136896" y="97185"/>
                  <a:pt x="171135" y="99717"/>
                  <a:pt x="205332" y="102691"/>
                </a:cubicBezTo>
                <a:cubicBezTo>
                  <a:pt x="231381" y="111375"/>
                  <a:pt x="206155" y="106878"/>
                  <a:pt x="232094" y="98231"/>
                </a:cubicBezTo>
                <a:cubicBezTo>
                  <a:pt x="240674" y="95371"/>
                  <a:pt x="249989" y="95544"/>
                  <a:pt x="258857" y="93770"/>
                </a:cubicBezTo>
                <a:cubicBezTo>
                  <a:pt x="264868" y="92568"/>
                  <a:pt x="270715" y="90640"/>
                  <a:pt x="276699" y="89310"/>
                </a:cubicBezTo>
                <a:cubicBezTo>
                  <a:pt x="284100" y="87665"/>
                  <a:pt x="291568" y="86336"/>
                  <a:pt x="299002" y="84849"/>
                </a:cubicBezTo>
                <a:cubicBezTo>
                  <a:pt x="320817" y="92121"/>
                  <a:pt x="329846" y="92980"/>
                  <a:pt x="348067" y="107152"/>
                </a:cubicBezTo>
                <a:cubicBezTo>
                  <a:pt x="379814" y="131845"/>
                  <a:pt x="352015" y="120363"/>
                  <a:pt x="379291" y="129454"/>
                </a:cubicBezTo>
                <a:cubicBezTo>
                  <a:pt x="383751" y="132428"/>
                  <a:pt x="387319" y="138657"/>
                  <a:pt x="392672" y="138375"/>
                </a:cubicBezTo>
                <a:cubicBezTo>
                  <a:pt x="416842" y="137103"/>
                  <a:pt x="464040" y="124994"/>
                  <a:pt x="464040" y="124994"/>
                </a:cubicBezTo>
                <a:cubicBezTo>
                  <a:pt x="486302" y="110152"/>
                  <a:pt x="469845" y="118480"/>
                  <a:pt x="504184" y="111612"/>
                </a:cubicBezTo>
                <a:cubicBezTo>
                  <a:pt x="510195" y="110410"/>
                  <a:pt x="516015" y="108354"/>
                  <a:pt x="522026" y="107152"/>
                </a:cubicBezTo>
                <a:cubicBezTo>
                  <a:pt x="543476" y="102862"/>
                  <a:pt x="562528" y="100974"/>
                  <a:pt x="584473" y="98231"/>
                </a:cubicBezTo>
                <a:cubicBezTo>
                  <a:pt x="622438" y="72921"/>
                  <a:pt x="621892" y="81573"/>
                  <a:pt x="571092" y="75929"/>
                </a:cubicBezTo>
                <a:cubicBezTo>
                  <a:pt x="552909" y="62291"/>
                  <a:pt x="555446" y="62532"/>
                  <a:pt x="535408" y="53626"/>
                </a:cubicBezTo>
                <a:cubicBezTo>
                  <a:pt x="528091" y="50374"/>
                  <a:pt x="520134" y="48539"/>
                  <a:pt x="513105" y="44705"/>
                </a:cubicBezTo>
                <a:cubicBezTo>
                  <a:pt x="503692" y="39571"/>
                  <a:pt x="495263" y="32810"/>
                  <a:pt x="486342" y="26863"/>
                </a:cubicBezTo>
                <a:cubicBezTo>
                  <a:pt x="481882" y="23889"/>
                  <a:pt x="478047" y="19637"/>
                  <a:pt x="472961" y="17942"/>
                </a:cubicBezTo>
                <a:lnTo>
                  <a:pt x="459579" y="13482"/>
                </a:lnTo>
                <a:cubicBezTo>
                  <a:pt x="452702" y="15201"/>
                  <a:pt x="425092" y="22403"/>
                  <a:pt x="419435" y="22403"/>
                </a:cubicBezTo>
                <a:cubicBezTo>
                  <a:pt x="414733" y="22403"/>
                  <a:pt x="410456" y="19593"/>
                  <a:pt x="406054" y="17942"/>
                </a:cubicBezTo>
                <a:cubicBezTo>
                  <a:pt x="398557" y="15130"/>
                  <a:pt x="391185" y="11995"/>
                  <a:pt x="383751" y="9021"/>
                </a:cubicBezTo>
                <a:lnTo>
                  <a:pt x="174108" y="13482"/>
                </a:lnTo>
                <a:cubicBezTo>
                  <a:pt x="169410" y="13670"/>
                  <a:pt x="165288" y="16802"/>
                  <a:pt x="160727" y="17942"/>
                </a:cubicBezTo>
                <a:cubicBezTo>
                  <a:pt x="153372" y="19781"/>
                  <a:pt x="145858" y="20916"/>
                  <a:pt x="138424" y="22403"/>
                </a:cubicBezTo>
                <a:cubicBezTo>
                  <a:pt x="126529" y="20916"/>
                  <a:pt x="114534" y="20086"/>
                  <a:pt x="102740" y="17942"/>
                </a:cubicBezTo>
                <a:cubicBezTo>
                  <a:pt x="98114" y="17101"/>
                  <a:pt x="93880" y="14774"/>
                  <a:pt x="89359" y="13482"/>
                </a:cubicBezTo>
                <a:cubicBezTo>
                  <a:pt x="83464" y="11798"/>
                  <a:pt x="77464" y="10508"/>
                  <a:pt x="71517" y="9021"/>
                </a:cubicBezTo>
                <a:cubicBezTo>
                  <a:pt x="67056" y="6047"/>
                  <a:pt x="63477" y="545"/>
                  <a:pt x="58135" y="100"/>
                </a:cubicBezTo>
                <a:cubicBezTo>
                  <a:pt x="44718" y="-1018"/>
                  <a:pt x="20965" y="7534"/>
                  <a:pt x="13531" y="9021"/>
                </a:cubicBezTo>
                <a:close/>
              </a:path>
            </a:pathLst>
          </a:custGeom>
          <a:solidFill>
            <a:schemeClr val="accent6">
              <a:lumMod val="60000"/>
              <a:lumOff val="40000"/>
              <a:alpha val="40000"/>
            </a:schemeClr>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Ellips 31">
            <a:extLst>
              <a:ext uri="{FF2B5EF4-FFF2-40B4-BE49-F238E27FC236}">
                <a16:creationId xmlns:a16="http://schemas.microsoft.com/office/drawing/2014/main" id="{C12EB3A1-3A20-B6EF-FF12-35808EBFFD1D}"/>
              </a:ext>
            </a:extLst>
          </p:cNvPr>
          <p:cNvSpPr/>
          <p:nvPr/>
        </p:nvSpPr>
        <p:spPr>
          <a:xfrm>
            <a:off x="5485769" y="1154289"/>
            <a:ext cx="103847" cy="54396"/>
          </a:xfrm>
          <a:prstGeom prst="ellipse">
            <a:avLst/>
          </a:prstGeom>
          <a:solidFill>
            <a:srgbClr val="C04F15">
              <a:alpha val="69804"/>
            </a:srgbClr>
          </a:solidFill>
          <a:ln w="63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Ellips 32">
            <a:extLst>
              <a:ext uri="{FF2B5EF4-FFF2-40B4-BE49-F238E27FC236}">
                <a16:creationId xmlns:a16="http://schemas.microsoft.com/office/drawing/2014/main" id="{AC0DDBAE-033F-5256-A6CD-CEDBB663A4AA}"/>
              </a:ext>
            </a:extLst>
          </p:cNvPr>
          <p:cNvSpPr/>
          <p:nvPr/>
        </p:nvSpPr>
        <p:spPr>
          <a:xfrm>
            <a:off x="7090231" y="661031"/>
            <a:ext cx="103847" cy="54396"/>
          </a:xfrm>
          <a:prstGeom prst="ellipse">
            <a:avLst/>
          </a:prstGeom>
          <a:solidFill>
            <a:schemeClr val="accent2">
              <a:lumMod val="40000"/>
              <a:lumOff val="60000"/>
              <a:alpha val="69804"/>
            </a:schemeClr>
          </a:solidFill>
          <a:ln w="63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5" name="Rak koppling 34">
            <a:extLst>
              <a:ext uri="{FF2B5EF4-FFF2-40B4-BE49-F238E27FC236}">
                <a16:creationId xmlns:a16="http://schemas.microsoft.com/office/drawing/2014/main" id="{50FB304A-3B69-590A-9CB3-40B79E6EAA3D}"/>
              </a:ext>
            </a:extLst>
          </p:cNvPr>
          <p:cNvCxnSpPr>
            <a:cxnSpLocks/>
            <a:stCxn id="15" idx="1"/>
          </p:cNvCxnSpPr>
          <p:nvPr/>
        </p:nvCxnSpPr>
        <p:spPr>
          <a:xfrm>
            <a:off x="3835584" y="3741827"/>
            <a:ext cx="4415" cy="1651412"/>
          </a:xfrm>
          <a:prstGeom prst="line">
            <a:avLst/>
          </a:prstGeom>
          <a:ln w="9525">
            <a:solidFill>
              <a:srgbClr val="FFC000"/>
            </a:solidFill>
            <a:prstDash val="sysDot"/>
          </a:ln>
        </p:spPr>
        <p:style>
          <a:lnRef idx="2">
            <a:schemeClr val="accent1"/>
          </a:lnRef>
          <a:fillRef idx="0">
            <a:schemeClr val="accent1"/>
          </a:fillRef>
          <a:effectRef idx="1">
            <a:schemeClr val="accent1"/>
          </a:effectRef>
          <a:fontRef idx="minor">
            <a:schemeClr val="tx1"/>
          </a:fontRef>
        </p:style>
      </p:cxnSp>
      <p:cxnSp>
        <p:nvCxnSpPr>
          <p:cNvPr id="36" name="Rak koppling 35">
            <a:extLst>
              <a:ext uri="{FF2B5EF4-FFF2-40B4-BE49-F238E27FC236}">
                <a16:creationId xmlns:a16="http://schemas.microsoft.com/office/drawing/2014/main" id="{3F1DC019-56D0-0B1F-DA14-77D1643890D2}"/>
              </a:ext>
            </a:extLst>
          </p:cNvPr>
          <p:cNvCxnSpPr>
            <a:cxnSpLocks/>
          </p:cNvCxnSpPr>
          <p:nvPr/>
        </p:nvCxnSpPr>
        <p:spPr>
          <a:xfrm>
            <a:off x="8368395" y="4206795"/>
            <a:ext cx="0" cy="1547970"/>
          </a:xfrm>
          <a:prstGeom prst="line">
            <a:avLst/>
          </a:prstGeom>
          <a:ln w="9525">
            <a:solidFill>
              <a:srgbClr val="FFC000"/>
            </a:solidFill>
            <a:prstDash val="sysDot"/>
          </a:ln>
        </p:spPr>
        <p:style>
          <a:lnRef idx="2">
            <a:schemeClr val="accent1"/>
          </a:lnRef>
          <a:fillRef idx="0">
            <a:schemeClr val="accent1"/>
          </a:fillRef>
          <a:effectRef idx="1">
            <a:schemeClr val="accent1"/>
          </a:effectRef>
          <a:fontRef idx="minor">
            <a:schemeClr val="tx1"/>
          </a:fontRef>
        </p:style>
      </p:cxnSp>
      <p:grpSp>
        <p:nvGrpSpPr>
          <p:cNvPr id="45" name="Grupp 44">
            <a:extLst>
              <a:ext uri="{FF2B5EF4-FFF2-40B4-BE49-F238E27FC236}">
                <a16:creationId xmlns:a16="http://schemas.microsoft.com/office/drawing/2014/main" id="{6CC7C19E-5228-2B1E-4EE5-C1649D406D44}"/>
              </a:ext>
            </a:extLst>
          </p:cNvPr>
          <p:cNvGrpSpPr/>
          <p:nvPr/>
        </p:nvGrpSpPr>
        <p:grpSpPr>
          <a:xfrm rot="401941">
            <a:off x="3816270" y="3433909"/>
            <a:ext cx="4559380" cy="1211552"/>
            <a:chOff x="3948206" y="3517599"/>
            <a:chExt cx="4559380" cy="1211552"/>
          </a:xfrm>
        </p:grpSpPr>
        <p:sp>
          <p:nvSpPr>
            <p:cNvPr id="15" name="Frihandsfigur: Form 14">
              <a:extLst>
                <a:ext uri="{FF2B5EF4-FFF2-40B4-BE49-F238E27FC236}">
                  <a16:creationId xmlns:a16="http://schemas.microsoft.com/office/drawing/2014/main" id="{3F830ED8-13C5-CA51-2B5C-252F2B47D5E7}"/>
                </a:ext>
              </a:extLst>
            </p:cNvPr>
            <p:cNvSpPr/>
            <p:nvPr/>
          </p:nvSpPr>
          <p:spPr>
            <a:xfrm>
              <a:off x="3948206" y="3527489"/>
              <a:ext cx="3402236" cy="1087925"/>
            </a:xfrm>
            <a:custGeom>
              <a:avLst/>
              <a:gdLst>
                <a:gd name="connsiteX0" fmla="*/ 40144 w 3068815"/>
                <a:gd name="connsiteY0" fmla="*/ 526338 h 981308"/>
                <a:gd name="connsiteX1" fmla="*/ 0 w 3068815"/>
                <a:gd name="connsiteY1" fmla="*/ 508496 h 981308"/>
                <a:gd name="connsiteX2" fmla="*/ 44604 w 3068815"/>
                <a:gd name="connsiteY2" fmla="*/ 481733 h 981308"/>
                <a:gd name="connsiteX3" fmla="*/ 75828 w 3068815"/>
                <a:gd name="connsiteY3" fmla="*/ 463891 h 981308"/>
                <a:gd name="connsiteX4" fmla="*/ 138275 w 3068815"/>
                <a:gd name="connsiteY4" fmla="*/ 446049 h 981308"/>
                <a:gd name="connsiteX5" fmla="*/ 325615 w 3068815"/>
                <a:gd name="connsiteY5" fmla="*/ 450509 h 981308"/>
                <a:gd name="connsiteX6" fmla="*/ 356839 w 3068815"/>
                <a:gd name="connsiteY6" fmla="*/ 441588 h 981308"/>
                <a:gd name="connsiteX7" fmla="*/ 428206 w 3068815"/>
                <a:gd name="connsiteY7" fmla="*/ 432668 h 981308"/>
                <a:gd name="connsiteX8" fmla="*/ 446048 w 3068815"/>
                <a:gd name="connsiteY8" fmla="*/ 423747 h 981308"/>
                <a:gd name="connsiteX9" fmla="*/ 423746 w 3068815"/>
                <a:gd name="connsiteY9" fmla="*/ 419286 h 981308"/>
                <a:gd name="connsiteX10" fmla="*/ 365760 w 3068815"/>
                <a:gd name="connsiteY10" fmla="*/ 414826 h 981308"/>
                <a:gd name="connsiteX11" fmla="*/ 356839 w 3068815"/>
                <a:gd name="connsiteY11" fmla="*/ 370221 h 981308"/>
                <a:gd name="connsiteX12" fmla="*/ 334536 w 3068815"/>
                <a:gd name="connsiteY12" fmla="*/ 365760 h 981308"/>
                <a:gd name="connsiteX13" fmla="*/ 370220 w 3068815"/>
                <a:gd name="connsiteY13" fmla="*/ 356839 h 981308"/>
                <a:gd name="connsiteX14" fmla="*/ 446048 w 3068815"/>
                <a:gd name="connsiteY14" fmla="*/ 347918 h 981308"/>
                <a:gd name="connsiteX15" fmla="*/ 472811 w 3068815"/>
                <a:gd name="connsiteY15" fmla="*/ 343458 h 981308"/>
                <a:gd name="connsiteX16" fmla="*/ 526337 w 3068815"/>
                <a:gd name="connsiteY16" fmla="*/ 321155 h 981308"/>
                <a:gd name="connsiteX17" fmla="*/ 521877 w 3068815"/>
                <a:gd name="connsiteY17" fmla="*/ 365760 h 981308"/>
                <a:gd name="connsiteX18" fmla="*/ 566481 w 3068815"/>
                <a:gd name="connsiteY18" fmla="*/ 361300 h 981308"/>
                <a:gd name="connsiteX19" fmla="*/ 570942 w 3068815"/>
                <a:gd name="connsiteY19" fmla="*/ 338997 h 981308"/>
                <a:gd name="connsiteX20" fmla="*/ 602165 w 3068815"/>
                <a:gd name="connsiteY20" fmla="*/ 330076 h 981308"/>
                <a:gd name="connsiteX21" fmla="*/ 624468 w 3068815"/>
                <a:gd name="connsiteY21" fmla="*/ 321155 h 981308"/>
                <a:gd name="connsiteX22" fmla="*/ 633389 w 3068815"/>
                <a:gd name="connsiteY22" fmla="*/ 303313 h 981308"/>
                <a:gd name="connsiteX23" fmla="*/ 637849 w 3068815"/>
                <a:gd name="connsiteY23" fmla="*/ 289932 h 981308"/>
                <a:gd name="connsiteX24" fmla="*/ 660152 w 3068815"/>
                <a:gd name="connsiteY24" fmla="*/ 285471 h 981308"/>
                <a:gd name="connsiteX25" fmla="*/ 691375 w 3068815"/>
                <a:gd name="connsiteY25" fmla="*/ 276550 h 981308"/>
                <a:gd name="connsiteX26" fmla="*/ 767203 w 3068815"/>
                <a:gd name="connsiteY26" fmla="*/ 245327 h 981308"/>
                <a:gd name="connsiteX27" fmla="*/ 780585 w 3068815"/>
                <a:gd name="connsiteY27" fmla="*/ 240867 h 981308"/>
                <a:gd name="connsiteX28" fmla="*/ 767203 w 3068815"/>
                <a:gd name="connsiteY28" fmla="*/ 236406 h 981308"/>
                <a:gd name="connsiteX29" fmla="*/ 740441 w 3068815"/>
                <a:gd name="connsiteY29" fmla="*/ 231946 h 981308"/>
                <a:gd name="connsiteX30" fmla="*/ 695836 w 3068815"/>
                <a:gd name="connsiteY30" fmla="*/ 200722 h 981308"/>
                <a:gd name="connsiteX31" fmla="*/ 686915 w 3068815"/>
                <a:gd name="connsiteY31" fmla="*/ 187341 h 981308"/>
                <a:gd name="connsiteX32" fmla="*/ 673533 w 3068815"/>
                <a:gd name="connsiteY32" fmla="*/ 182880 h 981308"/>
                <a:gd name="connsiteX33" fmla="*/ 646770 w 3068815"/>
                <a:gd name="connsiteY33" fmla="*/ 156117 h 981308"/>
                <a:gd name="connsiteX34" fmla="*/ 646770 w 3068815"/>
                <a:gd name="connsiteY34" fmla="*/ 142736 h 981308"/>
                <a:gd name="connsiteX35" fmla="*/ 646770 w 3068815"/>
                <a:gd name="connsiteY35" fmla="*/ 142736 h 981308"/>
                <a:gd name="connsiteX36" fmla="*/ 695836 w 3068815"/>
                <a:gd name="connsiteY36" fmla="*/ 133815 h 981308"/>
                <a:gd name="connsiteX37" fmla="*/ 718138 w 3068815"/>
                <a:gd name="connsiteY37" fmla="*/ 142736 h 981308"/>
                <a:gd name="connsiteX38" fmla="*/ 816269 w 3068815"/>
                <a:gd name="connsiteY38" fmla="*/ 133815 h 981308"/>
                <a:gd name="connsiteX39" fmla="*/ 865334 w 3068815"/>
                <a:gd name="connsiteY39" fmla="*/ 138275 h 981308"/>
                <a:gd name="connsiteX40" fmla="*/ 851953 w 3068815"/>
                <a:gd name="connsiteY40" fmla="*/ 142736 h 981308"/>
                <a:gd name="connsiteX41" fmla="*/ 838571 w 3068815"/>
                <a:gd name="connsiteY41" fmla="*/ 156117 h 981308"/>
                <a:gd name="connsiteX42" fmla="*/ 851953 w 3068815"/>
                <a:gd name="connsiteY42" fmla="*/ 173959 h 981308"/>
                <a:gd name="connsiteX43" fmla="*/ 883176 w 3068815"/>
                <a:gd name="connsiteY43" fmla="*/ 187341 h 981308"/>
                <a:gd name="connsiteX44" fmla="*/ 932241 w 3068815"/>
                <a:gd name="connsiteY44" fmla="*/ 151657 h 981308"/>
                <a:gd name="connsiteX45" fmla="*/ 963465 w 3068815"/>
                <a:gd name="connsiteY45" fmla="*/ 133815 h 981308"/>
                <a:gd name="connsiteX46" fmla="*/ 1016991 w 3068815"/>
                <a:gd name="connsiteY46" fmla="*/ 120433 h 981308"/>
                <a:gd name="connsiteX47" fmla="*/ 1030372 w 3068815"/>
                <a:gd name="connsiteY47" fmla="*/ 129354 h 981308"/>
                <a:gd name="connsiteX48" fmla="*/ 1030372 w 3068815"/>
                <a:gd name="connsiteY48" fmla="*/ 169499 h 981308"/>
                <a:gd name="connsiteX49" fmla="*/ 1016991 w 3068815"/>
                <a:gd name="connsiteY49" fmla="*/ 173959 h 981308"/>
                <a:gd name="connsiteX50" fmla="*/ 1025912 w 3068815"/>
                <a:gd name="connsiteY50" fmla="*/ 187341 h 981308"/>
                <a:gd name="connsiteX51" fmla="*/ 1079438 w 3068815"/>
                <a:gd name="connsiteY51" fmla="*/ 187341 h 981308"/>
                <a:gd name="connsiteX52" fmla="*/ 1115121 w 3068815"/>
                <a:gd name="connsiteY52" fmla="*/ 165038 h 981308"/>
                <a:gd name="connsiteX53" fmla="*/ 1150805 w 3068815"/>
                <a:gd name="connsiteY53" fmla="*/ 147196 h 981308"/>
                <a:gd name="connsiteX54" fmla="*/ 1186489 w 3068815"/>
                <a:gd name="connsiteY54" fmla="*/ 124894 h 981308"/>
                <a:gd name="connsiteX55" fmla="*/ 1208792 w 3068815"/>
                <a:gd name="connsiteY55" fmla="*/ 120433 h 981308"/>
                <a:gd name="connsiteX56" fmla="*/ 1231094 w 3068815"/>
                <a:gd name="connsiteY56" fmla="*/ 111512 h 981308"/>
                <a:gd name="connsiteX57" fmla="*/ 1244476 w 3068815"/>
                <a:gd name="connsiteY57" fmla="*/ 107052 h 981308"/>
                <a:gd name="connsiteX58" fmla="*/ 1302462 w 3068815"/>
                <a:gd name="connsiteY58" fmla="*/ 84749 h 981308"/>
                <a:gd name="connsiteX59" fmla="*/ 1311383 w 3068815"/>
                <a:gd name="connsiteY59" fmla="*/ 71368 h 981308"/>
                <a:gd name="connsiteX60" fmla="*/ 1369369 w 3068815"/>
                <a:gd name="connsiteY60" fmla="*/ 49066 h 981308"/>
                <a:gd name="connsiteX61" fmla="*/ 1378290 w 3068815"/>
                <a:gd name="connsiteY61" fmla="*/ 26763 h 981308"/>
                <a:gd name="connsiteX62" fmla="*/ 1387211 w 3068815"/>
                <a:gd name="connsiteY62" fmla="*/ 0 h 981308"/>
                <a:gd name="connsiteX63" fmla="*/ 1788655 w 3068815"/>
                <a:gd name="connsiteY63" fmla="*/ 0 h 981308"/>
                <a:gd name="connsiteX64" fmla="*/ 1757432 w 3068815"/>
                <a:gd name="connsiteY64" fmla="*/ 31224 h 981308"/>
                <a:gd name="connsiteX65" fmla="*/ 1744050 w 3068815"/>
                <a:gd name="connsiteY65" fmla="*/ 40145 h 981308"/>
                <a:gd name="connsiteX66" fmla="*/ 1717287 w 3068815"/>
                <a:gd name="connsiteY66" fmla="*/ 57987 h 981308"/>
                <a:gd name="connsiteX67" fmla="*/ 1699445 w 3068815"/>
                <a:gd name="connsiteY67" fmla="*/ 80289 h 981308"/>
                <a:gd name="connsiteX68" fmla="*/ 1712827 w 3068815"/>
                <a:gd name="connsiteY68" fmla="*/ 107052 h 981308"/>
                <a:gd name="connsiteX69" fmla="*/ 1668222 w 3068815"/>
                <a:gd name="connsiteY69" fmla="*/ 129354 h 981308"/>
                <a:gd name="connsiteX70" fmla="*/ 1614696 w 3068815"/>
                <a:gd name="connsiteY70" fmla="*/ 138275 h 981308"/>
                <a:gd name="connsiteX71" fmla="*/ 1592394 w 3068815"/>
                <a:gd name="connsiteY71" fmla="*/ 147196 h 981308"/>
                <a:gd name="connsiteX72" fmla="*/ 1574552 w 3068815"/>
                <a:gd name="connsiteY72" fmla="*/ 151657 h 981308"/>
                <a:gd name="connsiteX73" fmla="*/ 1601315 w 3068815"/>
                <a:gd name="connsiteY73" fmla="*/ 169499 h 981308"/>
                <a:gd name="connsiteX74" fmla="*/ 1574552 w 3068815"/>
                <a:gd name="connsiteY74" fmla="*/ 178420 h 981308"/>
                <a:gd name="connsiteX75" fmla="*/ 1587933 w 3068815"/>
                <a:gd name="connsiteY75" fmla="*/ 191801 h 981308"/>
                <a:gd name="connsiteX76" fmla="*/ 1601315 w 3068815"/>
                <a:gd name="connsiteY76" fmla="*/ 196262 h 981308"/>
                <a:gd name="connsiteX77" fmla="*/ 1619157 w 3068815"/>
                <a:gd name="connsiteY77" fmla="*/ 205183 h 981308"/>
                <a:gd name="connsiteX78" fmla="*/ 1623617 w 3068815"/>
                <a:gd name="connsiteY78" fmla="*/ 218564 h 981308"/>
                <a:gd name="connsiteX79" fmla="*/ 1601315 w 3068815"/>
                <a:gd name="connsiteY79" fmla="*/ 227485 h 981308"/>
                <a:gd name="connsiteX80" fmla="*/ 1570091 w 3068815"/>
                <a:gd name="connsiteY80" fmla="*/ 236406 h 981308"/>
                <a:gd name="connsiteX81" fmla="*/ 1543328 w 3068815"/>
                <a:gd name="connsiteY81" fmla="*/ 245327 h 981308"/>
                <a:gd name="connsiteX82" fmla="*/ 1507644 w 3068815"/>
                <a:gd name="connsiteY82" fmla="*/ 254248 h 981308"/>
                <a:gd name="connsiteX83" fmla="*/ 1485342 w 3068815"/>
                <a:gd name="connsiteY83" fmla="*/ 276550 h 981308"/>
                <a:gd name="connsiteX84" fmla="*/ 1467500 w 3068815"/>
                <a:gd name="connsiteY84" fmla="*/ 303313 h 981308"/>
                <a:gd name="connsiteX85" fmla="*/ 1449658 w 3068815"/>
                <a:gd name="connsiteY85" fmla="*/ 307774 h 981308"/>
                <a:gd name="connsiteX86" fmla="*/ 1413974 w 3068815"/>
                <a:gd name="connsiteY86" fmla="*/ 330076 h 981308"/>
                <a:gd name="connsiteX87" fmla="*/ 1396132 w 3068815"/>
                <a:gd name="connsiteY87" fmla="*/ 338997 h 981308"/>
                <a:gd name="connsiteX88" fmla="*/ 1382751 w 3068815"/>
                <a:gd name="connsiteY88" fmla="*/ 352379 h 981308"/>
                <a:gd name="connsiteX89" fmla="*/ 1373830 w 3068815"/>
                <a:gd name="connsiteY89" fmla="*/ 388063 h 981308"/>
                <a:gd name="connsiteX90" fmla="*/ 1396132 w 3068815"/>
                <a:gd name="connsiteY90" fmla="*/ 396984 h 981308"/>
                <a:gd name="connsiteX91" fmla="*/ 1409514 w 3068815"/>
                <a:gd name="connsiteY91" fmla="*/ 401444 h 981308"/>
                <a:gd name="connsiteX92" fmla="*/ 1418435 w 3068815"/>
                <a:gd name="connsiteY92" fmla="*/ 454970 h 981308"/>
                <a:gd name="connsiteX93" fmla="*/ 1445198 w 3068815"/>
                <a:gd name="connsiteY93" fmla="*/ 463891 h 981308"/>
                <a:gd name="connsiteX94" fmla="*/ 1458579 w 3068815"/>
                <a:gd name="connsiteY94" fmla="*/ 481733 h 981308"/>
                <a:gd name="connsiteX95" fmla="*/ 1463040 w 3068815"/>
                <a:gd name="connsiteY95" fmla="*/ 495114 h 981308"/>
                <a:gd name="connsiteX96" fmla="*/ 1489802 w 3068815"/>
                <a:gd name="connsiteY96" fmla="*/ 504035 h 981308"/>
                <a:gd name="connsiteX97" fmla="*/ 1498723 w 3068815"/>
                <a:gd name="connsiteY97" fmla="*/ 526338 h 981308"/>
                <a:gd name="connsiteX98" fmla="*/ 1503184 w 3068815"/>
                <a:gd name="connsiteY98" fmla="*/ 553101 h 981308"/>
                <a:gd name="connsiteX99" fmla="*/ 1507644 w 3068815"/>
                <a:gd name="connsiteY99" fmla="*/ 570943 h 981308"/>
                <a:gd name="connsiteX100" fmla="*/ 1476421 w 3068815"/>
                <a:gd name="connsiteY100" fmla="*/ 579864 h 981308"/>
                <a:gd name="connsiteX101" fmla="*/ 1422895 w 3068815"/>
                <a:gd name="connsiteY101" fmla="*/ 575403 h 981308"/>
                <a:gd name="connsiteX102" fmla="*/ 1413974 w 3068815"/>
                <a:gd name="connsiteY102" fmla="*/ 548640 h 981308"/>
                <a:gd name="connsiteX103" fmla="*/ 1405053 w 3068815"/>
                <a:gd name="connsiteY103" fmla="*/ 535259 h 981308"/>
                <a:gd name="connsiteX104" fmla="*/ 1320304 w 3068815"/>
                <a:gd name="connsiteY104" fmla="*/ 526338 h 981308"/>
                <a:gd name="connsiteX105" fmla="*/ 1302462 w 3068815"/>
                <a:gd name="connsiteY105" fmla="*/ 517417 h 981308"/>
                <a:gd name="connsiteX106" fmla="*/ 1280160 w 3068815"/>
                <a:gd name="connsiteY106" fmla="*/ 508496 h 981308"/>
                <a:gd name="connsiteX107" fmla="*/ 1253397 w 3068815"/>
                <a:gd name="connsiteY107" fmla="*/ 477272 h 981308"/>
                <a:gd name="connsiteX108" fmla="*/ 1231094 w 3068815"/>
                <a:gd name="connsiteY108" fmla="*/ 454970 h 981308"/>
                <a:gd name="connsiteX109" fmla="*/ 1195410 w 3068815"/>
                <a:gd name="connsiteY109" fmla="*/ 410365 h 981308"/>
                <a:gd name="connsiteX110" fmla="*/ 1048214 w 3068815"/>
                <a:gd name="connsiteY110" fmla="*/ 414826 h 981308"/>
                <a:gd name="connsiteX111" fmla="*/ 1034833 w 3068815"/>
                <a:gd name="connsiteY111" fmla="*/ 419286 h 981308"/>
                <a:gd name="connsiteX112" fmla="*/ 1106201 w 3068815"/>
                <a:gd name="connsiteY112" fmla="*/ 410365 h 981308"/>
                <a:gd name="connsiteX113" fmla="*/ 1186489 w 3068815"/>
                <a:gd name="connsiteY113" fmla="*/ 414826 h 981308"/>
                <a:gd name="connsiteX114" fmla="*/ 1195410 w 3068815"/>
                <a:gd name="connsiteY114" fmla="*/ 432668 h 981308"/>
                <a:gd name="connsiteX115" fmla="*/ 1204331 w 3068815"/>
                <a:gd name="connsiteY115" fmla="*/ 446049 h 981308"/>
                <a:gd name="connsiteX116" fmla="*/ 1213252 w 3068815"/>
                <a:gd name="connsiteY116" fmla="*/ 463891 h 981308"/>
                <a:gd name="connsiteX117" fmla="*/ 1235555 w 3068815"/>
                <a:gd name="connsiteY117" fmla="*/ 477272 h 981308"/>
                <a:gd name="connsiteX118" fmla="*/ 1253397 w 3068815"/>
                <a:gd name="connsiteY118" fmla="*/ 495114 h 981308"/>
                <a:gd name="connsiteX119" fmla="*/ 1257857 w 3068815"/>
                <a:gd name="connsiteY119" fmla="*/ 512956 h 981308"/>
                <a:gd name="connsiteX120" fmla="*/ 1293541 w 3068815"/>
                <a:gd name="connsiteY120" fmla="*/ 526338 h 981308"/>
                <a:gd name="connsiteX121" fmla="*/ 1329225 w 3068815"/>
                <a:gd name="connsiteY121" fmla="*/ 535259 h 981308"/>
                <a:gd name="connsiteX122" fmla="*/ 1342606 w 3068815"/>
                <a:gd name="connsiteY122" fmla="*/ 539719 h 981308"/>
                <a:gd name="connsiteX123" fmla="*/ 1391672 w 3068815"/>
                <a:gd name="connsiteY123" fmla="*/ 548640 h 981308"/>
                <a:gd name="connsiteX124" fmla="*/ 1400593 w 3068815"/>
                <a:gd name="connsiteY124" fmla="*/ 562022 h 981308"/>
                <a:gd name="connsiteX125" fmla="*/ 1405053 w 3068815"/>
                <a:gd name="connsiteY125" fmla="*/ 579864 h 981308"/>
                <a:gd name="connsiteX126" fmla="*/ 1418435 w 3068815"/>
                <a:gd name="connsiteY126" fmla="*/ 588785 h 981308"/>
                <a:gd name="connsiteX127" fmla="*/ 1512105 w 3068815"/>
                <a:gd name="connsiteY127" fmla="*/ 593245 h 981308"/>
                <a:gd name="connsiteX128" fmla="*/ 1547789 w 3068815"/>
                <a:gd name="connsiteY128" fmla="*/ 606627 h 981308"/>
                <a:gd name="connsiteX129" fmla="*/ 1565631 w 3068815"/>
                <a:gd name="connsiteY129" fmla="*/ 615548 h 981308"/>
                <a:gd name="connsiteX130" fmla="*/ 1601315 w 3068815"/>
                <a:gd name="connsiteY130" fmla="*/ 624468 h 981308"/>
                <a:gd name="connsiteX131" fmla="*/ 1636999 w 3068815"/>
                <a:gd name="connsiteY131" fmla="*/ 633389 h 981308"/>
                <a:gd name="connsiteX132" fmla="*/ 1677143 w 3068815"/>
                <a:gd name="connsiteY132" fmla="*/ 651231 h 981308"/>
                <a:gd name="connsiteX133" fmla="*/ 1690524 w 3068815"/>
                <a:gd name="connsiteY133" fmla="*/ 655692 h 981308"/>
                <a:gd name="connsiteX134" fmla="*/ 1775274 w 3068815"/>
                <a:gd name="connsiteY134" fmla="*/ 660152 h 981308"/>
                <a:gd name="connsiteX135" fmla="*/ 1855562 w 3068815"/>
                <a:gd name="connsiteY135" fmla="*/ 669073 h 981308"/>
                <a:gd name="connsiteX136" fmla="*/ 1900167 w 3068815"/>
                <a:gd name="connsiteY136" fmla="*/ 677994 h 981308"/>
                <a:gd name="connsiteX137" fmla="*/ 1926930 w 3068815"/>
                <a:gd name="connsiteY137" fmla="*/ 691376 h 981308"/>
                <a:gd name="connsiteX138" fmla="*/ 1949233 w 3068815"/>
                <a:gd name="connsiteY138" fmla="*/ 695836 h 981308"/>
                <a:gd name="connsiteX139" fmla="*/ 1980456 w 3068815"/>
                <a:gd name="connsiteY139" fmla="*/ 704757 h 981308"/>
                <a:gd name="connsiteX140" fmla="*/ 2007219 w 3068815"/>
                <a:gd name="connsiteY140" fmla="*/ 744902 h 981308"/>
                <a:gd name="connsiteX141" fmla="*/ 2377440 w 3068815"/>
                <a:gd name="connsiteY141" fmla="*/ 740441 h 981308"/>
                <a:gd name="connsiteX142" fmla="*/ 2497873 w 3068815"/>
                <a:gd name="connsiteY142" fmla="*/ 731520 h 981308"/>
                <a:gd name="connsiteX143" fmla="*/ 2778883 w 3068815"/>
                <a:gd name="connsiteY143" fmla="*/ 727060 h 981308"/>
                <a:gd name="connsiteX144" fmla="*/ 2890396 w 3068815"/>
                <a:gd name="connsiteY144" fmla="*/ 735981 h 981308"/>
                <a:gd name="connsiteX145" fmla="*/ 2908238 w 3068815"/>
                <a:gd name="connsiteY145" fmla="*/ 740441 h 981308"/>
                <a:gd name="connsiteX146" fmla="*/ 2957303 w 3068815"/>
                <a:gd name="connsiteY146" fmla="*/ 735981 h 981308"/>
                <a:gd name="connsiteX147" fmla="*/ 2961763 w 3068815"/>
                <a:gd name="connsiteY147" fmla="*/ 722599 h 981308"/>
                <a:gd name="connsiteX148" fmla="*/ 3010829 w 3068815"/>
                <a:gd name="connsiteY148" fmla="*/ 731520 h 981308"/>
                <a:gd name="connsiteX149" fmla="*/ 3019750 w 3068815"/>
                <a:gd name="connsiteY149" fmla="*/ 744902 h 981308"/>
                <a:gd name="connsiteX150" fmla="*/ 3037592 w 3068815"/>
                <a:gd name="connsiteY150" fmla="*/ 762744 h 981308"/>
                <a:gd name="connsiteX151" fmla="*/ 3068815 w 3068815"/>
                <a:gd name="connsiteY151" fmla="*/ 776125 h 981308"/>
                <a:gd name="connsiteX152" fmla="*/ 2992987 w 3068815"/>
                <a:gd name="connsiteY152" fmla="*/ 780586 h 981308"/>
                <a:gd name="connsiteX153" fmla="*/ 2966224 w 3068815"/>
                <a:gd name="connsiteY153" fmla="*/ 767204 h 981308"/>
                <a:gd name="connsiteX154" fmla="*/ 2939461 w 3068815"/>
                <a:gd name="connsiteY154" fmla="*/ 762744 h 981308"/>
                <a:gd name="connsiteX155" fmla="*/ 2885935 w 3068815"/>
                <a:gd name="connsiteY155" fmla="*/ 744902 h 981308"/>
                <a:gd name="connsiteX156" fmla="*/ 2761041 w 3068815"/>
                <a:gd name="connsiteY156" fmla="*/ 767204 h 981308"/>
                <a:gd name="connsiteX157" fmla="*/ 2734279 w 3068815"/>
                <a:gd name="connsiteY157" fmla="*/ 771665 h 981308"/>
                <a:gd name="connsiteX158" fmla="*/ 2720897 w 3068815"/>
                <a:gd name="connsiteY158" fmla="*/ 780586 h 981308"/>
                <a:gd name="connsiteX159" fmla="*/ 2698595 w 3068815"/>
                <a:gd name="connsiteY159" fmla="*/ 785046 h 981308"/>
                <a:gd name="connsiteX160" fmla="*/ 1909088 w 3068815"/>
                <a:gd name="connsiteY160" fmla="*/ 967926 h 981308"/>
                <a:gd name="connsiteX161" fmla="*/ 1775274 w 3068815"/>
                <a:gd name="connsiteY161" fmla="*/ 963466 h 981308"/>
                <a:gd name="connsiteX162" fmla="*/ 1686064 w 3068815"/>
                <a:gd name="connsiteY162" fmla="*/ 967926 h 981308"/>
                <a:gd name="connsiteX163" fmla="*/ 1668222 w 3068815"/>
                <a:gd name="connsiteY163" fmla="*/ 976847 h 981308"/>
                <a:gd name="connsiteX164" fmla="*/ 1619157 w 3068815"/>
                <a:gd name="connsiteY164" fmla="*/ 981308 h 981308"/>
                <a:gd name="connsiteX165" fmla="*/ 1552249 w 3068815"/>
                <a:gd name="connsiteY165" fmla="*/ 967926 h 981308"/>
                <a:gd name="connsiteX166" fmla="*/ 1525486 w 3068815"/>
                <a:gd name="connsiteY166" fmla="*/ 954545 h 981308"/>
                <a:gd name="connsiteX167" fmla="*/ 1382751 w 3068815"/>
                <a:gd name="connsiteY167" fmla="*/ 950084 h 981308"/>
                <a:gd name="connsiteX168" fmla="*/ 1364909 w 3068815"/>
                <a:gd name="connsiteY168" fmla="*/ 945624 h 981308"/>
                <a:gd name="connsiteX169" fmla="*/ 1342606 w 3068815"/>
                <a:gd name="connsiteY169" fmla="*/ 941163 h 981308"/>
                <a:gd name="connsiteX170" fmla="*/ 1315843 w 3068815"/>
                <a:gd name="connsiteY170" fmla="*/ 923321 h 981308"/>
                <a:gd name="connsiteX171" fmla="*/ 1289081 w 3068815"/>
                <a:gd name="connsiteY171" fmla="*/ 901019 h 981308"/>
                <a:gd name="connsiteX172" fmla="*/ 1280160 w 3068815"/>
                <a:gd name="connsiteY172" fmla="*/ 887637 h 981308"/>
                <a:gd name="connsiteX173" fmla="*/ 1257857 w 3068815"/>
                <a:gd name="connsiteY173" fmla="*/ 874256 h 981308"/>
                <a:gd name="connsiteX174" fmla="*/ 1244476 w 3068815"/>
                <a:gd name="connsiteY174" fmla="*/ 851953 h 981308"/>
                <a:gd name="connsiteX175" fmla="*/ 1235555 w 3068815"/>
                <a:gd name="connsiteY175" fmla="*/ 834111 h 981308"/>
                <a:gd name="connsiteX176" fmla="*/ 1195410 w 3068815"/>
                <a:gd name="connsiteY176" fmla="*/ 802888 h 981308"/>
                <a:gd name="connsiteX177" fmla="*/ 1195410 w 3068815"/>
                <a:gd name="connsiteY177" fmla="*/ 753823 h 981308"/>
                <a:gd name="connsiteX178" fmla="*/ 1182029 w 3068815"/>
                <a:gd name="connsiteY178" fmla="*/ 744902 h 981308"/>
                <a:gd name="connsiteX179" fmla="*/ 1155266 w 3068815"/>
                <a:gd name="connsiteY179" fmla="*/ 718139 h 981308"/>
                <a:gd name="connsiteX180" fmla="*/ 1141884 w 3068815"/>
                <a:gd name="connsiteY180" fmla="*/ 713678 h 981308"/>
                <a:gd name="connsiteX181" fmla="*/ 1070517 w 3068815"/>
                <a:gd name="connsiteY181" fmla="*/ 673534 h 981308"/>
                <a:gd name="connsiteX182" fmla="*/ 1057135 w 3068815"/>
                <a:gd name="connsiteY182" fmla="*/ 669073 h 981308"/>
                <a:gd name="connsiteX183" fmla="*/ 972386 w 3068815"/>
                <a:gd name="connsiteY183" fmla="*/ 660152 h 981308"/>
                <a:gd name="connsiteX184" fmla="*/ 932241 w 3068815"/>
                <a:gd name="connsiteY184" fmla="*/ 637850 h 981308"/>
                <a:gd name="connsiteX185" fmla="*/ 896558 w 3068815"/>
                <a:gd name="connsiteY185" fmla="*/ 628929 h 981308"/>
                <a:gd name="connsiteX186" fmla="*/ 860874 w 3068815"/>
                <a:gd name="connsiteY186" fmla="*/ 620008 h 981308"/>
                <a:gd name="connsiteX187" fmla="*/ 820729 w 3068815"/>
                <a:gd name="connsiteY187" fmla="*/ 606627 h 981308"/>
                <a:gd name="connsiteX188" fmla="*/ 807348 w 3068815"/>
                <a:gd name="connsiteY188" fmla="*/ 602166 h 981308"/>
                <a:gd name="connsiteX189" fmla="*/ 780585 w 3068815"/>
                <a:gd name="connsiteY189" fmla="*/ 597706 h 981308"/>
                <a:gd name="connsiteX190" fmla="*/ 767203 w 3068815"/>
                <a:gd name="connsiteY190" fmla="*/ 593245 h 981308"/>
                <a:gd name="connsiteX191" fmla="*/ 753822 w 3068815"/>
                <a:gd name="connsiteY191" fmla="*/ 584324 h 981308"/>
                <a:gd name="connsiteX192" fmla="*/ 735980 w 3068815"/>
                <a:gd name="connsiteY192" fmla="*/ 579864 h 981308"/>
                <a:gd name="connsiteX193" fmla="*/ 695836 w 3068815"/>
                <a:gd name="connsiteY193" fmla="*/ 562022 h 981308"/>
                <a:gd name="connsiteX194" fmla="*/ 548640 w 3068815"/>
                <a:gd name="connsiteY194" fmla="*/ 553101 h 981308"/>
                <a:gd name="connsiteX195" fmla="*/ 504035 w 3068815"/>
                <a:gd name="connsiteY195" fmla="*/ 548640 h 981308"/>
                <a:gd name="connsiteX196" fmla="*/ 477272 w 3068815"/>
                <a:gd name="connsiteY196" fmla="*/ 539719 h 981308"/>
                <a:gd name="connsiteX197" fmla="*/ 263168 w 3068815"/>
                <a:gd name="connsiteY197" fmla="*/ 548640 h 981308"/>
                <a:gd name="connsiteX198" fmla="*/ 223024 w 3068815"/>
                <a:gd name="connsiteY198" fmla="*/ 562022 h 981308"/>
                <a:gd name="connsiteX199" fmla="*/ 40144 w 3068815"/>
                <a:gd name="connsiteY199" fmla="*/ 526338 h 98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068815" h="981308">
                  <a:moveTo>
                    <a:pt x="40144" y="526338"/>
                  </a:moveTo>
                  <a:cubicBezTo>
                    <a:pt x="2973" y="517417"/>
                    <a:pt x="13381" y="514443"/>
                    <a:pt x="0" y="508496"/>
                  </a:cubicBezTo>
                  <a:cubicBezTo>
                    <a:pt x="14868" y="499575"/>
                    <a:pt x="29305" y="489893"/>
                    <a:pt x="44604" y="481733"/>
                  </a:cubicBezTo>
                  <a:cubicBezTo>
                    <a:pt x="78300" y="463761"/>
                    <a:pt x="57312" y="482407"/>
                    <a:pt x="75828" y="463891"/>
                  </a:cubicBezTo>
                  <a:lnTo>
                    <a:pt x="138275" y="446049"/>
                  </a:lnTo>
                  <a:cubicBezTo>
                    <a:pt x="211765" y="451117"/>
                    <a:pt x="258267" y="460612"/>
                    <a:pt x="325615" y="450509"/>
                  </a:cubicBezTo>
                  <a:cubicBezTo>
                    <a:pt x="336320" y="448903"/>
                    <a:pt x="346175" y="443443"/>
                    <a:pt x="356839" y="441588"/>
                  </a:cubicBezTo>
                  <a:cubicBezTo>
                    <a:pt x="380459" y="437480"/>
                    <a:pt x="428206" y="432668"/>
                    <a:pt x="428206" y="432668"/>
                  </a:cubicBezTo>
                  <a:cubicBezTo>
                    <a:pt x="434153" y="429694"/>
                    <a:pt x="448150" y="430055"/>
                    <a:pt x="446048" y="423747"/>
                  </a:cubicBezTo>
                  <a:cubicBezTo>
                    <a:pt x="443651" y="416555"/>
                    <a:pt x="431281" y="420123"/>
                    <a:pt x="423746" y="419286"/>
                  </a:cubicBezTo>
                  <a:cubicBezTo>
                    <a:pt x="404479" y="417145"/>
                    <a:pt x="385089" y="416313"/>
                    <a:pt x="365760" y="414826"/>
                  </a:cubicBezTo>
                  <a:cubicBezTo>
                    <a:pt x="369511" y="396069"/>
                    <a:pt x="376875" y="385248"/>
                    <a:pt x="356839" y="370221"/>
                  </a:cubicBezTo>
                  <a:cubicBezTo>
                    <a:pt x="350774" y="365672"/>
                    <a:pt x="341970" y="367247"/>
                    <a:pt x="334536" y="365760"/>
                  </a:cubicBezTo>
                  <a:cubicBezTo>
                    <a:pt x="346431" y="362786"/>
                    <a:pt x="358197" y="359243"/>
                    <a:pt x="370220" y="356839"/>
                  </a:cubicBezTo>
                  <a:cubicBezTo>
                    <a:pt x="394078" y="352067"/>
                    <a:pt x="422474" y="350865"/>
                    <a:pt x="446048" y="347918"/>
                  </a:cubicBezTo>
                  <a:cubicBezTo>
                    <a:pt x="455022" y="346796"/>
                    <a:pt x="463890" y="344945"/>
                    <a:pt x="472811" y="343458"/>
                  </a:cubicBezTo>
                  <a:cubicBezTo>
                    <a:pt x="481907" y="338910"/>
                    <a:pt x="522845" y="317663"/>
                    <a:pt x="526337" y="321155"/>
                  </a:cubicBezTo>
                  <a:cubicBezTo>
                    <a:pt x="536903" y="331721"/>
                    <a:pt x="511311" y="355194"/>
                    <a:pt x="521877" y="365760"/>
                  </a:cubicBezTo>
                  <a:cubicBezTo>
                    <a:pt x="532443" y="376326"/>
                    <a:pt x="551613" y="362787"/>
                    <a:pt x="566481" y="361300"/>
                  </a:cubicBezTo>
                  <a:cubicBezTo>
                    <a:pt x="567968" y="353866"/>
                    <a:pt x="565236" y="343990"/>
                    <a:pt x="570942" y="338997"/>
                  </a:cubicBezTo>
                  <a:cubicBezTo>
                    <a:pt x="579088" y="331869"/>
                    <a:pt x="591896" y="333499"/>
                    <a:pt x="602165" y="330076"/>
                  </a:cubicBezTo>
                  <a:cubicBezTo>
                    <a:pt x="609761" y="327544"/>
                    <a:pt x="617034" y="324129"/>
                    <a:pt x="624468" y="321155"/>
                  </a:cubicBezTo>
                  <a:cubicBezTo>
                    <a:pt x="627442" y="315208"/>
                    <a:pt x="630770" y="309425"/>
                    <a:pt x="633389" y="303313"/>
                  </a:cubicBezTo>
                  <a:cubicBezTo>
                    <a:pt x="635241" y="298992"/>
                    <a:pt x="633937" y="292540"/>
                    <a:pt x="637849" y="289932"/>
                  </a:cubicBezTo>
                  <a:cubicBezTo>
                    <a:pt x="644157" y="285726"/>
                    <a:pt x="652751" y="287116"/>
                    <a:pt x="660152" y="285471"/>
                  </a:cubicBezTo>
                  <a:cubicBezTo>
                    <a:pt x="664358" y="284536"/>
                    <a:pt x="686135" y="279372"/>
                    <a:pt x="691375" y="276550"/>
                  </a:cubicBezTo>
                  <a:cubicBezTo>
                    <a:pt x="753334" y="243188"/>
                    <a:pt x="713759" y="252963"/>
                    <a:pt x="767203" y="245327"/>
                  </a:cubicBezTo>
                  <a:cubicBezTo>
                    <a:pt x="771664" y="243840"/>
                    <a:pt x="780585" y="245569"/>
                    <a:pt x="780585" y="240867"/>
                  </a:cubicBezTo>
                  <a:cubicBezTo>
                    <a:pt x="780585" y="236165"/>
                    <a:pt x="771793" y="237426"/>
                    <a:pt x="767203" y="236406"/>
                  </a:cubicBezTo>
                  <a:cubicBezTo>
                    <a:pt x="758375" y="234444"/>
                    <a:pt x="749362" y="233433"/>
                    <a:pt x="740441" y="231946"/>
                  </a:cubicBezTo>
                  <a:cubicBezTo>
                    <a:pt x="736066" y="229029"/>
                    <a:pt x="702443" y="207329"/>
                    <a:pt x="695836" y="200722"/>
                  </a:cubicBezTo>
                  <a:cubicBezTo>
                    <a:pt x="692045" y="196931"/>
                    <a:pt x="691101" y="190690"/>
                    <a:pt x="686915" y="187341"/>
                  </a:cubicBezTo>
                  <a:cubicBezTo>
                    <a:pt x="683243" y="184404"/>
                    <a:pt x="677739" y="184983"/>
                    <a:pt x="673533" y="182880"/>
                  </a:cubicBezTo>
                  <a:cubicBezTo>
                    <a:pt x="662274" y="177250"/>
                    <a:pt x="651848" y="167964"/>
                    <a:pt x="646770" y="156117"/>
                  </a:cubicBezTo>
                  <a:cubicBezTo>
                    <a:pt x="645013" y="152017"/>
                    <a:pt x="646770" y="147196"/>
                    <a:pt x="646770" y="142736"/>
                  </a:cubicBezTo>
                  <a:lnTo>
                    <a:pt x="646770" y="142736"/>
                  </a:lnTo>
                  <a:cubicBezTo>
                    <a:pt x="663125" y="139762"/>
                    <a:pt x="679213" y="133815"/>
                    <a:pt x="695836" y="133815"/>
                  </a:cubicBezTo>
                  <a:cubicBezTo>
                    <a:pt x="703843" y="133815"/>
                    <a:pt x="710144" y="142292"/>
                    <a:pt x="718138" y="142736"/>
                  </a:cubicBezTo>
                  <a:cubicBezTo>
                    <a:pt x="732778" y="143549"/>
                    <a:pt x="796285" y="136035"/>
                    <a:pt x="816269" y="133815"/>
                  </a:cubicBezTo>
                  <a:cubicBezTo>
                    <a:pt x="835494" y="127406"/>
                    <a:pt x="840180" y="123182"/>
                    <a:pt x="865334" y="138275"/>
                  </a:cubicBezTo>
                  <a:cubicBezTo>
                    <a:pt x="869366" y="140694"/>
                    <a:pt x="856413" y="141249"/>
                    <a:pt x="851953" y="142736"/>
                  </a:cubicBezTo>
                  <a:cubicBezTo>
                    <a:pt x="847492" y="147196"/>
                    <a:pt x="838571" y="149809"/>
                    <a:pt x="838571" y="156117"/>
                  </a:cubicBezTo>
                  <a:cubicBezTo>
                    <a:pt x="838571" y="163551"/>
                    <a:pt x="846696" y="168702"/>
                    <a:pt x="851953" y="173959"/>
                  </a:cubicBezTo>
                  <a:cubicBezTo>
                    <a:pt x="862221" y="184227"/>
                    <a:pt x="869527" y="183928"/>
                    <a:pt x="883176" y="187341"/>
                  </a:cubicBezTo>
                  <a:cubicBezTo>
                    <a:pt x="905292" y="169649"/>
                    <a:pt x="907197" y="167069"/>
                    <a:pt x="932241" y="151657"/>
                  </a:cubicBezTo>
                  <a:cubicBezTo>
                    <a:pt x="942450" y="145374"/>
                    <a:pt x="952217" y="137959"/>
                    <a:pt x="963465" y="133815"/>
                  </a:cubicBezTo>
                  <a:cubicBezTo>
                    <a:pt x="980722" y="127457"/>
                    <a:pt x="1016991" y="120433"/>
                    <a:pt x="1016991" y="120433"/>
                  </a:cubicBezTo>
                  <a:cubicBezTo>
                    <a:pt x="1021451" y="123407"/>
                    <a:pt x="1027712" y="124700"/>
                    <a:pt x="1030372" y="129354"/>
                  </a:cubicBezTo>
                  <a:cubicBezTo>
                    <a:pt x="1035029" y="137504"/>
                    <a:pt x="1037486" y="160607"/>
                    <a:pt x="1030372" y="169499"/>
                  </a:cubicBezTo>
                  <a:cubicBezTo>
                    <a:pt x="1027435" y="173170"/>
                    <a:pt x="1021451" y="172472"/>
                    <a:pt x="1016991" y="173959"/>
                  </a:cubicBezTo>
                  <a:cubicBezTo>
                    <a:pt x="1019965" y="178420"/>
                    <a:pt x="1021726" y="183992"/>
                    <a:pt x="1025912" y="187341"/>
                  </a:cubicBezTo>
                  <a:cubicBezTo>
                    <a:pt x="1038669" y="197547"/>
                    <a:pt x="1072986" y="188058"/>
                    <a:pt x="1079438" y="187341"/>
                  </a:cubicBezTo>
                  <a:cubicBezTo>
                    <a:pt x="1091332" y="179907"/>
                    <a:pt x="1102575" y="171311"/>
                    <a:pt x="1115121" y="165038"/>
                  </a:cubicBezTo>
                  <a:cubicBezTo>
                    <a:pt x="1127016" y="159091"/>
                    <a:pt x="1139528" y="154244"/>
                    <a:pt x="1150805" y="147196"/>
                  </a:cubicBezTo>
                  <a:cubicBezTo>
                    <a:pt x="1162700" y="139762"/>
                    <a:pt x="1172735" y="127645"/>
                    <a:pt x="1186489" y="124894"/>
                  </a:cubicBezTo>
                  <a:cubicBezTo>
                    <a:pt x="1193923" y="123407"/>
                    <a:pt x="1201530" y="122612"/>
                    <a:pt x="1208792" y="120433"/>
                  </a:cubicBezTo>
                  <a:cubicBezTo>
                    <a:pt x="1216461" y="118132"/>
                    <a:pt x="1223597" y="114323"/>
                    <a:pt x="1231094" y="111512"/>
                  </a:cubicBezTo>
                  <a:cubicBezTo>
                    <a:pt x="1235497" y="109861"/>
                    <a:pt x="1240136" y="108860"/>
                    <a:pt x="1244476" y="107052"/>
                  </a:cubicBezTo>
                  <a:cubicBezTo>
                    <a:pt x="1297852" y="84812"/>
                    <a:pt x="1267220" y="93561"/>
                    <a:pt x="1302462" y="84749"/>
                  </a:cubicBezTo>
                  <a:cubicBezTo>
                    <a:pt x="1305436" y="80289"/>
                    <a:pt x="1307313" y="74857"/>
                    <a:pt x="1311383" y="71368"/>
                  </a:cubicBezTo>
                  <a:cubicBezTo>
                    <a:pt x="1330300" y="55154"/>
                    <a:pt x="1344930" y="55176"/>
                    <a:pt x="1369369" y="49066"/>
                  </a:cubicBezTo>
                  <a:cubicBezTo>
                    <a:pt x="1379939" y="33210"/>
                    <a:pt x="1378290" y="41045"/>
                    <a:pt x="1378290" y="26763"/>
                  </a:cubicBezTo>
                  <a:lnTo>
                    <a:pt x="1387211" y="0"/>
                  </a:lnTo>
                  <a:lnTo>
                    <a:pt x="1788655" y="0"/>
                  </a:lnTo>
                  <a:cubicBezTo>
                    <a:pt x="1778247" y="10408"/>
                    <a:pt x="1768372" y="21378"/>
                    <a:pt x="1757432" y="31224"/>
                  </a:cubicBezTo>
                  <a:cubicBezTo>
                    <a:pt x="1753447" y="34810"/>
                    <a:pt x="1748168" y="36713"/>
                    <a:pt x="1744050" y="40145"/>
                  </a:cubicBezTo>
                  <a:cubicBezTo>
                    <a:pt x="1721774" y="58708"/>
                    <a:pt x="1740805" y="50147"/>
                    <a:pt x="1717287" y="57987"/>
                  </a:cubicBezTo>
                  <a:cubicBezTo>
                    <a:pt x="1711340" y="65421"/>
                    <a:pt x="1702788" y="71375"/>
                    <a:pt x="1699445" y="80289"/>
                  </a:cubicBezTo>
                  <a:cubicBezTo>
                    <a:pt x="1697229" y="86197"/>
                    <a:pt x="1710844" y="104078"/>
                    <a:pt x="1712827" y="107052"/>
                  </a:cubicBezTo>
                  <a:cubicBezTo>
                    <a:pt x="1697792" y="129603"/>
                    <a:pt x="1707534" y="121492"/>
                    <a:pt x="1668222" y="129354"/>
                  </a:cubicBezTo>
                  <a:cubicBezTo>
                    <a:pt x="1650485" y="132901"/>
                    <a:pt x="1614696" y="138275"/>
                    <a:pt x="1614696" y="138275"/>
                  </a:cubicBezTo>
                  <a:cubicBezTo>
                    <a:pt x="1607262" y="141249"/>
                    <a:pt x="1599990" y="144664"/>
                    <a:pt x="1592394" y="147196"/>
                  </a:cubicBezTo>
                  <a:cubicBezTo>
                    <a:pt x="1586578" y="149135"/>
                    <a:pt x="1572275" y="145965"/>
                    <a:pt x="1574552" y="151657"/>
                  </a:cubicBezTo>
                  <a:cubicBezTo>
                    <a:pt x="1578534" y="161612"/>
                    <a:pt x="1601315" y="169499"/>
                    <a:pt x="1601315" y="169499"/>
                  </a:cubicBezTo>
                  <a:cubicBezTo>
                    <a:pt x="1592394" y="172473"/>
                    <a:pt x="1579390" y="170357"/>
                    <a:pt x="1574552" y="178420"/>
                  </a:cubicBezTo>
                  <a:cubicBezTo>
                    <a:pt x="1571306" y="183829"/>
                    <a:pt x="1582685" y="188302"/>
                    <a:pt x="1587933" y="191801"/>
                  </a:cubicBezTo>
                  <a:cubicBezTo>
                    <a:pt x="1591845" y="194409"/>
                    <a:pt x="1596993" y="194410"/>
                    <a:pt x="1601315" y="196262"/>
                  </a:cubicBezTo>
                  <a:cubicBezTo>
                    <a:pt x="1607427" y="198881"/>
                    <a:pt x="1613210" y="202209"/>
                    <a:pt x="1619157" y="205183"/>
                  </a:cubicBezTo>
                  <a:cubicBezTo>
                    <a:pt x="1620644" y="209643"/>
                    <a:pt x="1626554" y="214893"/>
                    <a:pt x="1623617" y="218564"/>
                  </a:cubicBezTo>
                  <a:cubicBezTo>
                    <a:pt x="1618615" y="224816"/>
                    <a:pt x="1608911" y="224953"/>
                    <a:pt x="1601315" y="227485"/>
                  </a:cubicBezTo>
                  <a:cubicBezTo>
                    <a:pt x="1591046" y="230908"/>
                    <a:pt x="1580437" y="233223"/>
                    <a:pt x="1570091" y="236406"/>
                  </a:cubicBezTo>
                  <a:cubicBezTo>
                    <a:pt x="1561103" y="239171"/>
                    <a:pt x="1552370" y="242744"/>
                    <a:pt x="1543328" y="245327"/>
                  </a:cubicBezTo>
                  <a:cubicBezTo>
                    <a:pt x="1531539" y="248695"/>
                    <a:pt x="1507644" y="254248"/>
                    <a:pt x="1507644" y="254248"/>
                  </a:cubicBezTo>
                  <a:cubicBezTo>
                    <a:pt x="1494263" y="263169"/>
                    <a:pt x="1492776" y="261683"/>
                    <a:pt x="1485342" y="276550"/>
                  </a:cubicBezTo>
                  <a:cubicBezTo>
                    <a:pt x="1478103" y="291027"/>
                    <a:pt x="1485256" y="293167"/>
                    <a:pt x="1467500" y="303313"/>
                  </a:cubicBezTo>
                  <a:cubicBezTo>
                    <a:pt x="1462177" y="306355"/>
                    <a:pt x="1455398" y="305621"/>
                    <a:pt x="1449658" y="307774"/>
                  </a:cubicBezTo>
                  <a:cubicBezTo>
                    <a:pt x="1427054" y="316251"/>
                    <a:pt x="1435025" y="316919"/>
                    <a:pt x="1413974" y="330076"/>
                  </a:cubicBezTo>
                  <a:cubicBezTo>
                    <a:pt x="1408335" y="333600"/>
                    <a:pt x="1402079" y="336023"/>
                    <a:pt x="1396132" y="338997"/>
                  </a:cubicBezTo>
                  <a:cubicBezTo>
                    <a:pt x="1391672" y="343458"/>
                    <a:pt x="1385361" y="346636"/>
                    <a:pt x="1382751" y="352379"/>
                  </a:cubicBezTo>
                  <a:cubicBezTo>
                    <a:pt x="1377678" y="363541"/>
                    <a:pt x="1373830" y="388063"/>
                    <a:pt x="1373830" y="388063"/>
                  </a:cubicBezTo>
                  <a:cubicBezTo>
                    <a:pt x="1381264" y="391037"/>
                    <a:pt x="1388635" y="394173"/>
                    <a:pt x="1396132" y="396984"/>
                  </a:cubicBezTo>
                  <a:cubicBezTo>
                    <a:pt x="1400535" y="398635"/>
                    <a:pt x="1406906" y="397532"/>
                    <a:pt x="1409514" y="401444"/>
                  </a:cubicBezTo>
                  <a:cubicBezTo>
                    <a:pt x="1416184" y="411449"/>
                    <a:pt x="1412696" y="447591"/>
                    <a:pt x="1418435" y="454970"/>
                  </a:cubicBezTo>
                  <a:cubicBezTo>
                    <a:pt x="1424208" y="462393"/>
                    <a:pt x="1436277" y="460917"/>
                    <a:pt x="1445198" y="463891"/>
                  </a:cubicBezTo>
                  <a:cubicBezTo>
                    <a:pt x="1449658" y="469838"/>
                    <a:pt x="1454891" y="475278"/>
                    <a:pt x="1458579" y="481733"/>
                  </a:cubicBezTo>
                  <a:cubicBezTo>
                    <a:pt x="1460912" y="485815"/>
                    <a:pt x="1459214" y="492381"/>
                    <a:pt x="1463040" y="495114"/>
                  </a:cubicBezTo>
                  <a:cubicBezTo>
                    <a:pt x="1470692" y="500580"/>
                    <a:pt x="1480881" y="501061"/>
                    <a:pt x="1489802" y="504035"/>
                  </a:cubicBezTo>
                  <a:cubicBezTo>
                    <a:pt x="1492776" y="511469"/>
                    <a:pt x="1496616" y="518613"/>
                    <a:pt x="1498723" y="526338"/>
                  </a:cubicBezTo>
                  <a:cubicBezTo>
                    <a:pt x="1501103" y="535063"/>
                    <a:pt x="1501410" y="544233"/>
                    <a:pt x="1503184" y="553101"/>
                  </a:cubicBezTo>
                  <a:cubicBezTo>
                    <a:pt x="1504386" y="559112"/>
                    <a:pt x="1506157" y="564996"/>
                    <a:pt x="1507644" y="570943"/>
                  </a:cubicBezTo>
                  <a:cubicBezTo>
                    <a:pt x="1501336" y="573046"/>
                    <a:pt x="1482019" y="579864"/>
                    <a:pt x="1476421" y="579864"/>
                  </a:cubicBezTo>
                  <a:cubicBezTo>
                    <a:pt x="1458517" y="579864"/>
                    <a:pt x="1440737" y="576890"/>
                    <a:pt x="1422895" y="575403"/>
                  </a:cubicBezTo>
                  <a:cubicBezTo>
                    <a:pt x="1419921" y="566482"/>
                    <a:pt x="1419190" y="556464"/>
                    <a:pt x="1413974" y="548640"/>
                  </a:cubicBezTo>
                  <a:cubicBezTo>
                    <a:pt x="1411000" y="544180"/>
                    <a:pt x="1410268" y="536501"/>
                    <a:pt x="1405053" y="535259"/>
                  </a:cubicBezTo>
                  <a:cubicBezTo>
                    <a:pt x="1377420" y="528680"/>
                    <a:pt x="1348554" y="529312"/>
                    <a:pt x="1320304" y="526338"/>
                  </a:cubicBezTo>
                  <a:cubicBezTo>
                    <a:pt x="1314357" y="523364"/>
                    <a:pt x="1308538" y="520118"/>
                    <a:pt x="1302462" y="517417"/>
                  </a:cubicBezTo>
                  <a:cubicBezTo>
                    <a:pt x="1295145" y="514165"/>
                    <a:pt x="1286822" y="512937"/>
                    <a:pt x="1280160" y="508496"/>
                  </a:cubicBezTo>
                  <a:cubicBezTo>
                    <a:pt x="1257680" y="493509"/>
                    <a:pt x="1267523" y="493416"/>
                    <a:pt x="1253397" y="477272"/>
                  </a:cubicBezTo>
                  <a:cubicBezTo>
                    <a:pt x="1246474" y="469360"/>
                    <a:pt x="1237504" y="463303"/>
                    <a:pt x="1231094" y="454970"/>
                  </a:cubicBezTo>
                  <a:cubicBezTo>
                    <a:pt x="1194039" y="406799"/>
                    <a:pt x="1225016" y="430101"/>
                    <a:pt x="1195410" y="410365"/>
                  </a:cubicBezTo>
                  <a:cubicBezTo>
                    <a:pt x="1146345" y="411852"/>
                    <a:pt x="1097226" y="412103"/>
                    <a:pt x="1048214" y="414826"/>
                  </a:cubicBezTo>
                  <a:cubicBezTo>
                    <a:pt x="1043520" y="415087"/>
                    <a:pt x="1030131" y="419286"/>
                    <a:pt x="1034833" y="419286"/>
                  </a:cubicBezTo>
                  <a:cubicBezTo>
                    <a:pt x="1046084" y="419286"/>
                    <a:pt x="1092371" y="412341"/>
                    <a:pt x="1106201" y="410365"/>
                  </a:cubicBezTo>
                  <a:cubicBezTo>
                    <a:pt x="1132964" y="411852"/>
                    <a:pt x="1160485" y="408325"/>
                    <a:pt x="1186489" y="414826"/>
                  </a:cubicBezTo>
                  <a:cubicBezTo>
                    <a:pt x="1192940" y="416439"/>
                    <a:pt x="1192111" y="426895"/>
                    <a:pt x="1195410" y="432668"/>
                  </a:cubicBezTo>
                  <a:cubicBezTo>
                    <a:pt x="1198070" y="437322"/>
                    <a:pt x="1201671" y="441395"/>
                    <a:pt x="1204331" y="446049"/>
                  </a:cubicBezTo>
                  <a:cubicBezTo>
                    <a:pt x="1207630" y="451822"/>
                    <a:pt x="1208550" y="459189"/>
                    <a:pt x="1213252" y="463891"/>
                  </a:cubicBezTo>
                  <a:cubicBezTo>
                    <a:pt x="1219383" y="470021"/>
                    <a:pt x="1228711" y="471949"/>
                    <a:pt x="1235555" y="477272"/>
                  </a:cubicBezTo>
                  <a:cubicBezTo>
                    <a:pt x="1242194" y="482436"/>
                    <a:pt x="1247450" y="489167"/>
                    <a:pt x="1253397" y="495114"/>
                  </a:cubicBezTo>
                  <a:cubicBezTo>
                    <a:pt x="1254884" y="501061"/>
                    <a:pt x="1253522" y="508621"/>
                    <a:pt x="1257857" y="512956"/>
                  </a:cubicBezTo>
                  <a:cubicBezTo>
                    <a:pt x="1259544" y="514643"/>
                    <a:pt x="1287233" y="524617"/>
                    <a:pt x="1293541" y="526338"/>
                  </a:cubicBezTo>
                  <a:cubicBezTo>
                    <a:pt x="1305370" y="529564"/>
                    <a:pt x="1317593" y="531382"/>
                    <a:pt x="1329225" y="535259"/>
                  </a:cubicBezTo>
                  <a:cubicBezTo>
                    <a:pt x="1333685" y="536746"/>
                    <a:pt x="1337996" y="538797"/>
                    <a:pt x="1342606" y="539719"/>
                  </a:cubicBezTo>
                  <a:cubicBezTo>
                    <a:pt x="1422533" y="555704"/>
                    <a:pt x="1338771" y="535416"/>
                    <a:pt x="1391672" y="548640"/>
                  </a:cubicBezTo>
                  <a:cubicBezTo>
                    <a:pt x="1394646" y="553101"/>
                    <a:pt x="1398481" y="557094"/>
                    <a:pt x="1400593" y="562022"/>
                  </a:cubicBezTo>
                  <a:cubicBezTo>
                    <a:pt x="1403008" y="567657"/>
                    <a:pt x="1401653" y="574763"/>
                    <a:pt x="1405053" y="579864"/>
                  </a:cubicBezTo>
                  <a:cubicBezTo>
                    <a:pt x="1408027" y="584325"/>
                    <a:pt x="1413115" y="588120"/>
                    <a:pt x="1418435" y="588785"/>
                  </a:cubicBezTo>
                  <a:cubicBezTo>
                    <a:pt x="1449452" y="592662"/>
                    <a:pt x="1480882" y="591758"/>
                    <a:pt x="1512105" y="593245"/>
                  </a:cubicBezTo>
                  <a:cubicBezTo>
                    <a:pt x="1524000" y="597706"/>
                    <a:pt x="1536063" y="601741"/>
                    <a:pt x="1547789" y="606627"/>
                  </a:cubicBezTo>
                  <a:cubicBezTo>
                    <a:pt x="1553927" y="609184"/>
                    <a:pt x="1559323" y="613445"/>
                    <a:pt x="1565631" y="615548"/>
                  </a:cubicBezTo>
                  <a:cubicBezTo>
                    <a:pt x="1577263" y="619425"/>
                    <a:pt x="1589368" y="621711"/>
                    <a:pt x="1601315" y="624468"/>
                  </a:cubicBezTo>
                  <a:cubicBezTo>
                    <a:pt x="1610758" y="626647"/>
                    <a:pt x="1627259" y="628519"/>
                    <a:pt x="1636999" y="633389"/>
                  </a:cubicBezTo>
                  <a:cubicBezTo>
                    <a:pt x="1683617" y="656698"/>
                    <a:pt x="1637413" y="639879"/>
                    <a:pt x="1677143" y="651231"/>
                  </a:cubicBezTo>
                  <a:cubicBezTo>
                    <a:pt x="1681664" y="652523"/>
                    <a:pt x="1685842" y="655266"/>
                    <a:pt x="1690524" y="655692"/>
                  </a:cubicBezTo>
                  <a:cubicBezTo>
                    <a:pt x="1718697" y="658253"/>
                    <a:pt x="1747024" y="658665"/>
                    <a:pt x="1775274" y="660152"/>
                  </a:cubicBezTo>
                  <a:cubicBezTo>
                    <a:pt x="1811667" y="672285"/>
                    <a:pt x="1775371" y="661436"/>
                    <a:pt x="1855562" y="669073"/>
                  </a:cubicBezTo>
                  <a:cubicBezTo>
                    <a:pt x="1873222" y="670755"/>
                    <a:pt x="1883820" y="673908"/>
                    <a:pt x="1900167" y="677994"/>
                  </a:cubicBezTo>
                  <a:cubicBezTo>
                    <a:pt x="1909088" y="682455"/>
                    <a:pt x="1917556" y="687967"/>
                    <a:pt x="1926930" y="691376"/>
                  </a:cubicBezTo>
                  <a:cubicBezTo>
                    <a:pt x="1934055" y="693967"/>
                    <a:pt x="1941832" y="694191"/>
                    <a:pt x="1949233" y="695836"/>
                  </a:cubicBezTo>
                  <a:cubicBezTo>
                    <a:pt x="1966028" y="699568"/>
                    <a:pt x="1965560" y="699792"/>
                    <a:pt x="1980456" y="704757"/>
                  </a:cubicBezTo>
                  <a:cubicBezTo>
                    <a:pt x="1990864" y="746388"/>
                    <a:pt x="1977482" y="737467"/>
                    <a:pt x="2007219" y="744902"/>
                  </a:cubicBezTo>
                  <a:lnTo>
                    <a:pt x="2377440" y="740441"/>
                  </a:lnTo>
                  <a:cubicBezTo>
                    <a:pt x="2417679" y="739344"/>
                    <a:pt x="2457624" y="732159"/>
                    <a:pt x="2497873" y="731520"/>
                  </a:cubicBezTo>
                  <a:lnTo>
                    <a:pt x="2778883" y="727060"/>
                  </a:lnTo>
                  <a:cubicBezTo>
                    <a:pt x="2816054" y="730034"/>
                    <a:pt x="2853304" y="732144"/>
                    <a:pt x="2890396" y="735981"/>
                  </a:cubicBezTo>
                  <a:cubicBezTo>
                    <a:pt x="2896494" y="736612"/>
                    <a:pt x="2902108" y="740441"/>
                    <a:pt x="2908238" y="740441"/>
                  </a:cubicBezTo>
                  <a:cubicBezTo>
                    <a:pt x="2924660" y="740441"/>
                    <a:pt x="2940948" y="737468"/>
                    <a:pt x="2957303" y="735981"/>
                  </a:cubicBezTo>
                  <a:cubicBezTo>
                    <a:pt x="2958790" y="731520"/>
                    <a:pt x="2957077" y="722990"/>
                    <a:pt x="2961763" y="722599"/>
                  </a:cubicBezTo>
                  <a:cubicBezTo>
                    <a:pt x="2978329" y="721218"/>
                    <a:pt x="2995314" y="725552"/>
                    <a:pt x="3010829" y="731520"/>
                  </a:cubicBezTo>
                  <a:cubicBezTo>
                    <a:pt x="3015833" y="733445"/>
                    <a:pt x="3016261" y="740832"/>
                    <a:pt x="3019750" y="744902"/>
                  </a:cubicBezTo>
                  <a:cubicBezTo>
                    <a:pt x="3025224" y="751288"/>
                    <a:pt x="3030496" y="758228"/>
                    <a:pt x="3037592" y="762744"/>
                  </a:cubicBezTo>
                  <a:cubicBezTo>
                    <a:pt x="3047145" y="768823"/>
                    <a:pt x="3058407" y="771665"/>
                    <a:pt x="3068815" y="776125"/>
                  </a:cubicBezTo>
                  <a:cubicBezTo>
                    <a:pt x="3036030" y="789239"/>
                    <a:pt x="3040763" y="791203"/>
                    <a:pt x="2992987" y="780586"/>
                  </a:cubicBezTo>
                  <a:cubicBezTo>
                    <a:pt x="2983250" y="778422"/>
                    <a:pt x="2975686" y="770358"/>
                    <a:pt x="2966224" y="767204"/>
                  </a:cubicBezTo>
                  <a:cubicBezTo>
                    <a:pt x="2957644" y="764344"/>
                    <a:pt x="2948273" y="764778"/>
                    <a:pt x="2939461" y="762744"/>
                  </a:cubicBezTo>
                  <a:cubicBezTo>
                    <a:pt x="2913179" y="756679"/>
                    <a:pt x="2908938" y="754103"/>
                    <a:pt x="2885935" y="744902"/>
                  </a:cubicBezTo>
                  <a:cubicBezTo>
                    <a:pt x="2796747" y="761624"/>
                    <a:pt x="2838472" y="754298"/>
                    <a:pt x="2761041" y="767204"/>
                  </a:cubicBezTo>
                  <a:lnTo>
                    <a:pt x="2734279" y="771665"/>
                  </a:lnTo>
                  <a:cubicBezTo>
                    <a:pt x="2729818" y="774639"/>
                    <a:pt x="2725917" y="778704"/>
                    <a:pt x="2720897" y="780586"/>
                  </a:cubicBezTo>
                  <a:cubicBezTo>
                    <a:pt x="2713798" y="783248"/>
                    <a:pt x="2698595" y="785046"/>
                    <a:pt x="2698595" y="785046"/>
                  </a:cubicBezTo>
                  <a:lnTo>
                    <a:pt x="1909088" y="967926"/>
                  </a:lnTo>
                  <a:lnTo>
                    <a:pt x="1775274" y="963466"/>
                  </a:lnTo>
                  <a:cubicBezTo>
                    <a:pt x="1745537" y="964953"/>
                    <a:pt x="1715608" y="964233"/>
                    <a:pt x="1686064" y="967926"/>
                  </a:cubicBezTo>
                  <a:cubicBezTo>
                    <a:pt x="1679466" y="968751"/>
                    <a:pt x="1674742" y="975543"/>
                    <a:pt x="1668222" y="976847"/>
                  </a:cubicBezTo>
                  <a:cubicBezTo>
                    <a:pt x="1652118" y="980068"/>
                    <a:pt x="1635512" y="979821"/>
                    <a:pt x="1619157" y="981308"/>
                  </a:cubicBezTo>
                  <a:cubicBezTo>
                    <a:pt x="1596854" y="976847"/>
                    <a:pt x="1574118" y="974174"/>
                    <a:pt x="1552249" y="967926"/>
                  </a:cubicBezTo>
                  <a:cubicBezTo>
                    <a:pt x="1542659" y="965186"/>
                    <a:pt x="1535405" y="955589"/>
                    <a:pt x="1525486" y="954545"/>
                  </a:cubicBezTo>
                  <a:cubicBezTo>
                    <a:pt x="1478146" y="949562"/>
                    <a:pt x="1430329" y="951571"/>
                    <a:pt x="1382751" y="950084"/>
                  </a:cubicBezTo>
                  <a:cubicBezTo>
                    <a:pt x="1376804" y="948597"/>
                    <a:pt x="1370893" y="946954"/>
                    <a:pt x="1364909" y="945624"/>
                  </a:cubicBezTo>
                  <a:cubicBezTo>
                    <a:pt x="1357508" y="943979"/>
                    <a:pt x="1349508" y="944300"/>
                    <a:pt x="1342606" y="941163"/>
                  </a:cubicBezTo>
                  <a:cubicBezTo>
                    <a:pt x="1332845" y="936726"/>
                    <a:pt x="1324764" y="929268"/>
                    <a:pt x="1315843" y="923321"/>
                  </a:cubicBezTo>
                  <a:cubicBezTo>
                    <a:pt x="1294107" y="890718"/>
                    <a:pt x="1323037" y="929317"/>
                    <a:pt x="1289081" y="901019"/>
                  </a:cubicBezTo>
                  <a:cubicBezTo>
                    <a:pt x="1284963" y="897587"/>
                    <a:pt x="1284230" y="891126"/>
                    <a:pt x="1280160" y="887637"/>
                  </a:cubicBezTo>
                  <a:cubicBezTo>
                    <a:pt x="1273577" y="881995"/>
                    <a:pt x="1265291" y="878716"/>
                    <a:pt x="1257857" y="874256"/>
                  </a:cubicBezTo>
                  <a:cubicBezTo>
                    <a:pt x="1253397" y="866822"/>
                    <a:pt x="1248686" y="859532"/>
                    <a:pt x="1244476" y="851953"/>
                  </a:cubicBezTo>
                  <a:cubicBezTo>
                    <a:pt x="1241247" y="846140"/>
                    <a:pt x="1239973" y="839081"/>
                    <a:pt x="1235555" y="834111"/>
                  </a:cubicBezTo>
                  <a:cubicBezTo>
                    <a:pt x="1224325" y="821478"/>
                    <a:pt x="1209382" y="812202"/>
                    <a:pt x="1195410" y="802888"/>
                  </a:cubicBezTo>
                  <a:cubicBezTo>
                    <a:pt x="1198911" y="785384"/>
                    <a:pt x="1204379" y="771760"/>
                    <a:pt x="1195410" y="753823"/>
                  </a:cubicBezTo>
                  <a:cubicBezTo>
                    <a:pt x="1193013" y="749028"/>
                    <a:pt x="1186036" y="748463"/>
                    <a:pt x="1182029" y="744902"/>
                  </a:cubicBezTo>
                  <a:cubicBezTo>
                    <a:pt x="1172600" y="736520"/>
                    <a:pt x="1165225" y="725885"/>
                    <a:pt x="1155266" y="718139"/>
                  </a:cubicBezTo>
                  <a:cubicBezTo>
                    <a:pt x="1151554" y="715252"/>
                    <a:pt x="1145945" y="716047"/>
                    <a:pt x="1141884" y="713678"/>
                  </a:cubicBezTo>
                  <a:cubicBezTo>
                    <a:pt x="1079970" y="677561"/>
                    <a:pt x="1125217" y="695414"/>
                    <a:pt x="1070517" y="673534"/>
                  </a:cubicBezTo>
                  <a:cubicBezTo>
                    <a:pt x="1066151" y="671788"/>
                    <a:pt x="1061794" y="669708"/>
                    <a:pt x="1057135" y="669073"/>
                  </a:cubicBezTo>
                  <a:cubicBezTo>
                    <a:pt x="1028990" y="665235"/>
                    <a:pt x="1000636" y="663126"/>
                    <a:pt x="972386" y="660152"/>
                  </a:cubicBezTo>
                  <a:cubicBezTo>
                    <a:pt x="917404" y="646408"/>
                    <a:pt x="1002666" y="670354"/>
                    <a:pt x="932241" y="637850"/>
                  </a:cubicBezTo>
                  <a:cubicBezTo>
                    <a:pt x="921109" y="632712"/>
                    <a:pt x="908189" y="632806"/>
                    <a:pt x="896558" y="628929"/>
                  </a:cubicBezTo>
                  <a:cubicBezTo>
                    <a:pt x="875984" y="622070"/>
                    <a:pt x="887787" y="625390"/>
                    <a:pt x="860874" y="620008"/>
                  </a:cubicBezTo>
                  <a:cubicBezTo>
                    <a:pt x="822415" y="604625"/>
                    <a:pt x="854350" y="616233"/>
                    <a:pt x="820729" y="606627"/>
                  </a:cubicBezTo>
                  <a:cubicBezTo>
                    <a:pt x="816208" y="605335"/>
                    <a:pt x="811938" y="603186"/>
                    <a:pt x="807348" y="602166"/>
                  </a:cubicBezTo>
                  <a:cubicBezTo>
                    <a:pt x="798519" y="600204"/>
                    <a:pt x="789506" y="599193"/>
                    <a:pt x="780585" y="597706"/>
                  </a:cubicBezTo>
                  <a:cubicBezTo>
                    <a:pt x="776124" y="596219"/>
                    <a:pt x="771409" y="595348"/>
                    <a:pt x="767203" y="593245"/>
                  </a:cubicBezTo>
                  <a:cubicBezTo>
                    <a:pt x="762408" y="590848"/>
                    <a:pt x="758749" y="586436"/>
                    <a:pt x="753822" y="584324"/>
                  </a:cubicBezTo>
                  <a:cubicBezTo>
                    <a:pt x="748187" y="581909"/>
                    <a:pt x="741927" y="581351"/>
                    <a:pt x="735980" y="579864"/>
                  </a:cubicBezTo>
                  <a:cubicBezTo>
                    <a:pt x="726544" y="575146"/>
                    <a:pt x="708529" y="564561"/>
                    <a:pt x="695836" y="562022"/>
                  </a:cubicBezTo>
                  <a:cubicBezTo>
                    <a:pt x="650901" y="553035"/>
                    <a:pt x="584652" y="554486"/>
                    <a:pt x="548640" y="553101"/>
                  </a:cubicBezTo>
                  <a:cubicBezTo>
                    <a:pt x="533772" y="551614"/>
                    <a:pt x="518722" y="551394"/>
                    <a:pt x="504035" y="548640"/>
                  </a:cubicBezTo>
                  <a:cubicBezTo>
                    <a:pt x="494793" y="546907"/>
                    <a:pt x="486671" y="540004"/>
                    <a:pt x="477272" y="539719"/>
                  </a:cubicBezTo>
                  <a:cubicBezTo>
                    <a:pt x="456692" y="539095"/>
                    <a:pt x="294960" y="547126"/>
                    <a:pt x="263168" y="548640"/>
                  </a:cubicBezTo>
                  <a:cubicBezTo>
                    <a:pt x="247012" y="559411"/>
                    <a:pt x="247061" y="562022"/>
                    <a:pt x="223024" y="562022"/>
                  </a:cubicBezTo>
                  <a:cubicBezTo>
                    <a:pt x="68200" y="562022"/>
                    <a:pt x="77315" y="535259"/>
                    <a:pt x="40144" y="526338"/>
                  </a:cubicBezTo>
                  <a:close/>
                </a:path>
              </a:pathLst>
            </a:custGeom>
            <a:solidFill>
              <a:srgbClr val="EBB315">
                <a:alpha val="40000"/>
              </a:srgbClr>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Frihandsfigur: Form 15">
              <a:extLst>
                <a:ext uri="{FF2B5EF4-FFF2-40B4-BE49-F238E27FC236}">
                  <a16:creationId xmlns:a16="http://schemas.microsoft.com/office/drawing/2014/main" id="{0EC02C1D-A535-E044-0F8C-BDE7874FE446}"/>
                </a:ext>
              </a:extLst>
            </p:cNvPr>
            <p:cNvSpPr/>
            <p:nvPr/>
          </p:nvSpPr>
          <p:spPr>
            <a:xfrm>
              <a:off x="4580573" y="4169946"/>
              <a:ext cx="1454469" cy="559205"/>
            </a:xfrm>
            <a:custGeom>
              <a:avLst/>
              <a:gdLst>
                <a:gd name="connsiteX0" fmla="*/ 547 w 1311930"/>
                <a:gd name="connsiteY0" fmla="*/ 44972 h 504403"/>
                <a:gd name="connsiteX1" fmla="*/ 5007 w 1311930"/>
                <a:gd name="connsiteY1" fmla="*/ 22670 h 504403"/>
                <a:gd name="connsiteX2" fmla="*/ 45152 w 1311930"/>
                <a:gd name="connsiteY2" fmla="*/ 4828 h 504403"/>
                <a:gd name="connsiteX3" fmla="*/ 134362 w 1311930"/>
                <a:gd name="connsiteY3" fmla="*/ 4828 h 504403"/>
                <a:gd name="connsiteX4" fmla="*/ 174506 w 1311930"/>
                <a:gd name="connsiteY4" fmla="*/ 18210 h 504403"/>
                <a:gd name="connsiteX5" fmla="*/ 192348 w 1311930"/>
                <a:gd name="connsiteY5" fmla="*/ 27131 h 504403"/>
                <a:gd name="connsiteX6" fmla="*/ 232492 w 1311930"/>
                <a:gd name="connsiteY6" fmla="*/ 31591 h 504403"/>
                <a:gd name="connsiteX7" fmla="*/ 268176 w 1311930"/>
                <a:gd name="connsiteY7" fmla="*/ 44972 h 504403"/>
                <a:gd name="connsiteX8" fmla="*/ 312781 w 1311930"/>
                <a:gd name="connsiteY8" fmla="*/ 62814 h 504403"/>
                <a:gd name="connsiteX9" fmla="*/ 335084 w 1311930"/>
                <a:gd name="connsiteY9" fmla="*/ 67275 h 504403"/>
                <a:gd name="connsiteX10" fmla="*/ 348465 w 1311930"/>
                <a:gd name="connsiteY10" fmla="*/ 71735 h 504403"/>
                <a:gd name="connsiteX11" fmla="*/ 419833 w 1311930"/>
                <a:gd name="connsiteY11" fmla="*/ 85117 h 504403"/>
                <a:gd name="connsiteX12" fmla="*/ 473359 w 1311930"/>
                <a:gd name="connsiteY12" fmla="*/ 102959 h 504403"/>
                <a:gd name="connsiteX13" fmla="*/ 491201 w 1311930"/>
                <a:gd name="connsiteY13" fmla="*/ 111880 h 504403"/>
                <a:gd name="connsiteX14" fmla="*/ 526885 w 1311930"/>
                <a:gd name="connsiteY14" fmla="*/ 116340 h 504403"/>
                <a:gd name="connsiteX15" fmla="*/ 544726 w 1311930"/>
                <a:gd name="connsiteY15" fmla="*/ 129722 h 504403"/>
                <a:gd name="connsiteX16" fmla="*/ 553647 w 1311930"/>
                <a:gd name="connsiteY16" fmla="*/ 143103 h 504403"/>
                <a:gd name="connsiteX17" fmla="*/ 567029 w 1311930"/>
                <a:gd name="connsiteY17" fmla="*/ 156485 h 504403"/>
                <a:gd name="connsiteX18" fmla="*/ 580410 w 1311930"/>
                <a:gd name="connsiteY18" fmla="*/ 174327 h 504403"/>
                <a:gd name="connsiteX19" fmla="*/ 589331 w 1311930"/>
                <a:gd name="connsiteY19" fmla="*/ 187708 h 504403"/>
                <a:gd name="connsiteX20" fmla="*/ 602713 w 1311930"/>
                <a:gd name="connsiteY20" fmla="*/ 201090 h 504403"/>
                <a:gd name="connsiteX21" fmla="*/ 607173 w 1311930"/>
                <a:gd name="connsiteY21" fmla="*/ 214471 h 504403"/>
                <a:gd name="connsiteX22" fmla="*/ 638397 w 1311930"/>
                <a:gd name="connsiteY22" fmla="*/ 241234 h 504403"/>
                <a:gd name="connsiteX23" fmla="*/ 656239 w 1311930"/>
                <a:gd name="connsiteY23" fmla="*/ 263536 h 504403"/>
                <a:gd name="connsiteX24" fmla="*/ 674081 w 1311930"/>
                <a:gd name="connsiteY24" fmla="*/ 317062 h 504403"/>
                <a:gd name="connsiteX25" fmla="*/ 691923 w 1311930"/>
                <a:gd name="connsiteY25" fmla="*/ 330444 h 504403"/>
                <a:gd name="connsiteX26" fmla="*/ 709765 w 1311930"/>
                <a:gd name="connsiteY26" fmla="*/ 339365 h 504403"/>
                <a:gd name="connsiteX27" fmla="*/ 745448 w 1311930"/>
                <a:gd name="connsiteY27" fmla="*/ 370588 h 504403"/>
                <a:gd name="connsiteX28" fmla="*/ 790053 w 1311930"/>
                <a:gd name="connsiteY28" fmla="*/ 375049 h 504403"/>
                <a:gd name="connsiteX29" fmla="*/ 923868 w 1311930"/>
                <a:gd name="connsiteY29" fmla="*/ 383970 h 504403"/>
                <a:gd name="connsiteX30" fmla="*/ 968473 w 1311930"/>
                <a:gd name="connsiteY30" fmla="*/ 388430 h 504403"/>
                <a:gd name="connsiteX31" fmla="*/ 1030920 w 1311930"/>
                <a:gd name="connsiteY31" fmla="*/ 401812 h 504403"/>
                <a:gd name="connsiteX32" fmla="*/ 1079985 w 1311930"/>
                <a:gd name="connsiteY32" fmla="*/ 415193 h 504403"/>
                <a:gd name="connsiteX33" fmla="*/ 1137971 w 1311930"/>
                <a:gd name="connsiteY33" fmla="*/ 410732 h 504403"/>
                <a:gd name="connsiteX34" fmla="*/ 1160274 w 1311930"/>
                <a:gd name="connsiteY34" fmla="*/ 406272 h 504403"/>
                <a:gd name="connsiteX35" fmla="*/ 1311930 w 1311930"/>
                <a:gd name="connsiteY35" fmla="*/ 406272 h 504403"/>
                <a:gd name="connsiteX36" fmla="*/ 928328 w 1311930"/>
                <a:gd name="connsiteY36" fmla="*/ 504403 h 504403"/>
                <a:gd name="connsiteX37" fmla="*/ 366307 w 1311930"/>
                <a:gd name="connsiteY37" fmla="*/ 428574 h 504403"/>
                <a:gd name="connsiteX38" fmla="*/ 366307 w 1311930"/>
                <a:gd name="connsiteY38" fmla="*/ 428574 h 504403"/>
                <a:gd name="connsiteX39" fmla="*/ 388609 w 1311930"/>
                <a:gd name="connsiteY39" fmla="*/ 392891 h 504403"/>
                <a:gd name="connsiteX40" fmla="*/ 406451 w 1311930"/>
                <a:gd name="connsiteY40" fmla="*/ 370588 h 504403"/>
                <a:gd name="connsiteX41" fmla="*/ 401991 w 1311930"/>
                <a:gd name="connsiteY41" fmla="*/ 348286 h 504403"/>
                <a:gd name="connsiteX42" fmla="*/ 388609 w 1311930"/>
                <a:gd name="connsiteY42" fmla="*/ 334904 h 504403"/>
                <a:gd name="connsiteX43" fmla="*/ 384149 w 1311930"/>
                <a:gd name="connsiteY43" fmla="*/ 321523 h 504403"/>
                <a:gd name="connsiteX44" fmla="*/ 397530 w 1311930"/>
                <a:gd name="connsiteY44" fmla="*/ 299220 h 504403"/>
                <a:gd name="connsiteX45" fmla="*/ 406451 w 1311930"/>
                <a:gd name="connsiteY45" fmla="*/ 285839 h 504403"/>
                <a:gd name="connsiteX46" fmla="*/ 424293 w 1311930"/>
                <a:gd name="connsiteY46" fmla="*/ 245694 h 504403"/>
                <a:gd name="connsiteX47" fmla="*/ 410912 w 1311930"/>
                <a:gd name="connsiteY47" fmla="*/ 205550 h 504403"/>
                <a:gd name="connsiteX48" fmla="*/ 388609 w 1311930"/>
                <a:gd name="connsiteY48" fmla="*/ 196629 h 504403"/>
                <a:gd name="connsiteX49" fmla="*/ 339544 w 1311930"/>
                <a:gd name="connsiteY49" fmla="*/ 210011 h 504403"/>
                <a:gd name="connsiteX50" fmla="*/ 321702 w 1311930"/>
                <a:gd name="connsiteY50" fmla="*/ 218932 h 504403"/>
                <a:gd name="connsiteX51" fmla="*/ 294939 w 1311930"/>
                <a:gd name="connsiteY51" fmla="*/ 223392 h 504403"/>
                <a:gd name="connsiteX52" fmla="*/ 272637 w 1311930"/>
                <a:gd name="connsiteY52" fmla="*/ 227852 h 504403"/>
                <a:gd name="connsiteX53" fmla="*/ 205729 w 1311930"/>
                <a:gd name="connsiteY53" fmla="*/ 236773 h 504403"/>
                <a:gd name="connsiteX54" fmla="*/ 183427 w 1311930"/>
                <a:gd name="connsiteY54" fmla="*/ 241234 h 504403"/>
                <a:gd name="connsiteX55" fmla="*/ 156664 w 1311930"/>
                <a:gd name="connsiteY55" fmla="*/ 245694 h 504403"/>
                <a:gd name="connsiteX56" fmla="*/ 129901 w 1311930"/>
                <a:gd name="connsiteY56" fmla="*/ 259076 h 504403"/>
                <a:gd name="connsiteX57" fmla="*/ 103138 w 1311930"/>
                <a:gd name="connsiteY57" fmla="*/ 299220 h 504403"/>
                <a:gd name="connsiteX58" fmla="*/ 85296 w 1311930"/>
                <a:gd name="connsiteY58" fmla="*/ 303681 h 504403"/>
                <a:gd name="connsiteX59" fmla="*/ 40691 w 1311930"/>
                <a:gd name="connsiteY59" fmla="*/ 312602 h 504403"/>
                <a:gd name="connsiteX60" fmla="*/ 18389 w 1311930"/>
                <a:gd name="connsiteY60" fmla="*/ 317062 h 504403"/>
                <a:gd name="connsiteX61" fmla="*/ 31770 w 1311930"/>
                <a:gd name="connsiteY61" fmla="*/ 308141 h 504403"/>
                <a:gd name="connsiteX62" fmla="*/ 36231 w 1311930"/>
                <a:gd name="connsiteY62" fmla="*/ 294760 h 504403"/>
                <a:gd name="connsiteX63" fmla="*/ 45152 w 1311930"/>
                <a:gd name="connsiteY63" fmla="*/ 276918 h 504403"/>
                <a:gd name="connsiteX64" fmla="*/ 49612 w 1311930"/>
                <a:gd name="connsiteY64" fmla="*/ 254615 h 504403"/>
                <a:gd name="connsiteX65" fmla="*/ 76375 w 1311930"/>
                <a:gd name="connsiteY65" fmla="*/ 241234 h 504403"/>
                <a:gd name="connsiteX66" fmla="*/ 120980 w 1311930"/>
                <a:gd name="connsiteY66" fmla="*/ 227852 h 504403"/>
                <a:gd name="connsiteX67" fmla="*/ 183427 w 1311930"/>
                <a:gd name="connsiteY67" fmla="*/ 214471 h 504403"/>
                <a:gd name="connsiteX68" fmla="*/ 201269 w 1311930"/>
                <a:gd name="connsiteY68" fmla="*/ 205550 h 504403"/>
                <a:gd name="connsiteX69" fmla="*/ 178966 w 1311930"/>
                <a:gd name="connsiteY69" fmla="*/ 165406 h 504403"/>
                <a:gd name="connsiteX70" fmla="*/ 147743 w 1311930"/>
                <a:gd name="connsiteY70" fmla="*/ 138643 h 504403"/>
                <a:gd name="connsiteX71" fmla="*/ 161125 w 1311930"/>
                <a:gd name="connsiteY71" fmla="*/ 116340 h 504403"/>
                <a:gd name="connsiteX72" fmla="*/ 187887 w 1311930"/>
                <a:gd name="connsiteY72" fmla="*/ 107419 h 504403"/>
                <a:gd name="connsiteX73" fmla="*/ 174506 w 1311930"/>
                <a:gd name="connsiteY73" fmla="*/ 85117 h 504403"/>
                <a:gd name="connsiteX74" fmla="*/ 152204 w 1311930"/>
                <a:gd name="connsiteY74" fmla="*/ 76196 h 504403"/>
                <a:gd name="connsiteX75" fmla="*/ 94217 w 1311930"/>
                <a:gd name="connsiteY75" fmla="*/ 62814 h 504403"/>
                <a:gd name="connsiteX76" fmla="*/ 76375 w 1311930"/>
                <a:gd name="connsiteY76" fmla="*/ 49433 h 504403"/>
                <a:gd name="connsiteX77" fmla="*/ 54073 w 1311930"/>
                <a:gd name="connsiteY77" fmla="*/ 44972 h 504403"/>
                <a:gd name="connsiteX78" fmla="*/ 18389 w 1311930"/>
                <a:gd name="connsiteY78" fmla="*/ 36052 h 504403"/>
                <a:gd name="connsiteX79" fmla="*/ 547 w 1311930"/>
                <a:gd name="connsiteY79" fmla="*/ 44972 h 50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311930" h="504403">
                  <a:moveTo>
                    <a:pt x="547" y="44972"/>
                  </a:moveTo>
                  <a:cubicBezTo>
                    <a:pt x="-1683" y="42742"/>
                    <a:pt x="3520" y="30104"/>
                    <a:pt x="5007" y="22670"/>
                  </a:cubicBezTo>
                  <a:cubicBezTo>
                    <a:pt x="18389" y="16723"/>
                    <a:pt x="31361" y="9753"/>
                    <a:pt x="45152" y="4828"/>
                  </a:cubicBezTo>
                  <a:cubicBezTo>
                    <a:pt x="72974" y="-5108"/>
                    <a:pt x="108237" y="3087"/>
                    <a:pt x="134362" y="4828"/>
                  </a:cubicBezTo>
                  <a:cubicBezTo>
                    <a:pt x="155072" y="10006"/>
                    <a:pt x="152911" y="8612"/>
                    <a:pt x="174506" y="18210"/>
                  </a:cubicBezTo>
                  <a:cubicBezTo>
                    <a:pt x="180582" y="20911"/>
                    <a:pt x="185869" y="25636"/>
                    <a:pt x="192348" y="27131"/>
                  </a:cubicBezTo>
                  <a:cubicBezTo>
                    <a:pt x="205467" y="30158"/>
                    <a:pt x="219111" y="30104"/>
                    <a:pt x="232492" y="31591"/>
                  </a:cubicBezTo>
                  <a:cubicBezTo>
                    <a:pt x="247200" y="36494"/>
                    <a:pt x="252184" y="37865"/>
                    <a:pt x="268176" y="44972"/>
                  </a:cubicBezTo>
                  <a:cubicBezTo>
                    <a:pt x="294673" y="56748"/>
                    <a:pt x="279365" y="53700"/>
                    <a:pt x="312781" y="62814"/>
                  </a:cubicBezTo>
                  <a:cubicBezTo>
                    <a:pt x="320095" y="64809"/>
                    <a:pt x="327729" y="65436"/>
                    <a:pt x="335084" y="67275"/>
                  </a:cubicBezTo>
                  <a:cubicBezTo>
                    <a:pt x="339645" y="68415"/>
                    <a:pt x="343855" y="70813"/>
                    <a:pt x="348465" y="71735"/>
                  </a:cubicBezTo>
                  <a:cubicBezTo>
                    <a:pt x="422961" y="86635"/>
                    <a:pt x="330697" y="62833"/>
                    <a:pt x="419833" y="85117"/>
                  </a:cubicBezTo>
                  <a:cubicBezTo>
                    <a:pt x="441607" y="90561"/>
                    <a:pt x="453691" y="94218"/>
                    <a:pt x="473359" y="102959"/>
                  </a:cubicBezTo>
                  <a:cubicBezTo>
                    <a:pt x="479435" y="105660"/>
                    <a:pt x="484750" y="110267"/>
                    <a:pt x="491201" y="111880"/>
                  </a:cubicBezTo>
                  <a:cubicBezTo>
                    <a:pt x="502830" y="114787"/>
                    <a:pt x="514990" y="114853"/>
                    <a:pt x="526885" y="116340"/>
                  </a:cubicBezTo>
                  <a:cubicBezTo>
                    <a:pt x="532832" y="120801"/>
                    <a:pt x="539469" y="124465"/>
                    <a:pt x="544726" y="129722"/>
                  </a:cubicBezTo>
                  <a:cubicBezTo>
                    <a:pt x="548517" y="133513"/>
                    <a:pt x="550215" y="138985"/>
                    <a:pt x="553647" y="143103"/>
                  </a:cubicBezTo>
                  <a:cubicBezTo>
                    <a:pt x="557686" y="147949"/>
                    <a:pt x="562924" y="151695"/>
                    <a:pt x="567029" y="156485"/>
                  </a:cubicBezTo>
                  <a:cubicBezTo>
                    <a:pt x="571867" y="162129"/>
                    <a:pt x="576089" y="168278"/>
                    <a:pt x="580410" y="174327"/>
                  </a:cubicBezTo>
                  <a:cubicBezTo>
                    <a:pt x="583526" y="178689"/>
                    <a:pt x="585899" y="183590"/>
                    <a:pt x="589331" y="187708"/>
                  </a:cubicBezTo>
                  <a:cubicBezTo>
                    <a:pt x="593370" y="192554"/>
                    <a:pt x="598252" y="196629"/>
                    <a:pt x="602713" y="201090"/>
                  </a:cubicBezTo>
                  <a:cubicBezTo>
                    <a:pt x="604200" y="205550"/>
                    <a:pt x="604440" y="210645"/>
                    <a:pt x="607173" y="214471"/>
                  </a:cubicBezTo>
                  <a:cubicBezTo>
                    <a:pt x="633817" y="251773"/>
                    <a:pt x="614823" y="217661"/>
                    <a:pt x="638397" y="241234"/>
                  </a:cubicBezTo>
                  <a:cubicBezTo>
                    <a:pt x="645129" y="247966"/>
                    <a:pt x="650292" y="256102"/>
                    <a:pt x="656239" y="263536"/>
                  </a:cubicBezTo>
                  <a:cubicBezTo>
                    <a:pt x="662186" y="281378"/>
                    <a:pt x="659036" y="305777"/>
                    <a:pt x="674081" y="317062"/>
                  </a:cubicBezTo>
                  <a:cubicBezTo>
                    <a:pt x="680028" y="321523"/>
                    <a:pt x="685619" y="326504"/>
                    <a:pt x="691923" y="330444"/>
                  </a:cubicBezTo>
                  <a:cubicBezTo>
                    <a:pt x="697562" y="333968"/>
                    <a:pt x="704354" y="335500"/>
                    <a:pt x="709765" y="339365"/>
                  </a:cubicBezTo>
                  <a:cubicBezTo>
                    <a:pt x="722863" y="348720"/>
                    <a:pt x="728808" y="365041"/>
                    <a:pt x="745448" y="370588"/>
                  </a:cubicBezTo>
                  <a:cubicBezTo>
                    <a:pt x="759624" y="375313"/>
                    <a:pt x="775185" y="373562"/>
                    <a:pt x="790053" y="375049"/>
                  </a:cubicBezTo>
                  <a:cubicBezTo>
                    <a:pt x="847127" y="389316"/>
                    <a:pt x="791036" y="376590"/>
                    <a:pt x="923868" y="383970"/>
                  </a:cubicBezTo>
                  <a:cubicBezTo>
                    <a:pt x="938787" y="384799"/>
                    <a:pt x="953605" y="386943"/>
                    <a:pt x="968473" y="388430"/>
                  </a:cubicBezTo>
                  <a:cubicBezTo>
                    <a:pt x="994475" y="393631"/>
                    <a:pt x="1000988" y="394770"/>
                    <a:pt x="1030920" y="401812"/>
                  </a:cubicBezTo>
                  <a:cubicBezTo>
                    <a:pt x="1065138" y="409863"/>
                    <a:pt x="1057284" y="407625"/>
                    <a:pt x="1079985" y="415193"/>
                  </a:cubicBezTo>
                  <a:cubicBezTo>
                    <a:pt x="1099314" y="413706"/>
                    <a:pt x="1118704" y="412873"/>
                    <a:pt x="1137971" y="410732"/>
                  </a:cubicBezTo>
                  <a:cubicBezTo>
                    <a:pt x="1145506" y="409895"/>
                    <a:pt x="1152695" y="406466"/>
                    <a:pt x="1160274" y="406272"/>
                  </a:cubicBezTo>
                  <a:cubicBezTo>
                    <a:pt x="1210809" y="404976"/>
                    <a:pt x="1261378" y="406272"/>
                    <a:pt x="1311930" y="406272"/>
                  </a:cubicBezTo>
                  <a:lnTo>
                    <a:pt x="928328" y="504403"/>
                  </a:lnTo>
                  <a:lnTo>
                    <a:pt x="366307" y="428574"/>
                  </a:lnTo>
                  <a:lnTo>
                    <a:pt x="366307" y="428574"/>
                  </a:lnTo>
                  <a:cubicBezTo>
                    <a:pt x="373741" y="416680"/>
                    <a:pt x="379847" y="403844"/>
                    <a:pt x="388609" y="392891"/>
                  </a:cubicBezTo>
                  <a:cubicBezTo>
                    <a:pt x="411666" y="364070"/>
                    <a:pt x="395241" y="404222"/>
                    <a:pt x="406451" y="370588"/>
                  </a:cubicBezTo>
                  <a:cubicBezTo>
                    <a:pt x="404964" y="363154"/>
                    <a:pt x="405381" y="355067"/>
                    <a:pt x="401991" y="348286"/>
                  </a:cubicBezTo>
                  <a:cubicBezTo>
                    <a:pt x="399170" y="342644"/>
                    <a:pt x="392108" y="340153"/>
                    <a:pt x="388609" y="334904"/>
                  </a:cubicBezTo>
                  <a:cubicBezTo>
                    <a:pt x="386001" y="330992"/>
                    <a:pt x="385636" y="325983"/>
                    <a:pt x="384149" y="321523"/>
                  </a:cubicBezTo>
                  <a:cubicBezTo>
                    <a:pt x="388609" y="314089"/>
                    <a:pt x="392935" y="306572"/>
                    <a:pt x="397530" y="299220"/>
                  </a:cubicBezTo>
                  <a:cubicBezTo>
                    <a:pt x="400371" y="294674"/>
                    <a:pt x="404756" y="290925"/>
                    <a:pt x="406451" y="285839"/>
                  </a:cubicBezTo>
                  <a:cubicBezTo>
                    <a:pt x="420196" y="244606"/>
                    <a:pt x="398765" y="271224"/>
                    <a:pt x="424293" y="245694"/>
                  </a:cubicBezTo>
                  <a:cubicBezTo>
                    <a:pt x="422447" y="234615"/>
                    <a:pt x="422778" y="214026"/>
                    <a:pt x="410912" y="205550"/>
                  </a:cubicBezTo>
                  <a:cubicBezTo>
                    <a:pt x="404396" y="200896"/>
                    <a:pt x="396043" y="199603"/>
                    <a:pt x="388609" y="196629"/>
                  </a:cubicBezTo>
                  <a:cubicBezTo>
                    <a:pt x="372254" y="201090"/>
                    <a:pt x="355626" y="204650"/>
                    <a:pt x="339544" y="210011"/>
                  </a:cubicBezTo>
                  <a:cubicBezTo>
                    <a:pt x="333236" y="212114"/>
                    <a:pt x="328071" y="217021"/>
                    <a:pt x="321702" y="218932"/>
                  </a:cubicBezTo>
                  <a:cubicBezTo>
                    <a:pt x="313039" y="221531"/>
                    <a:pt x="303837" y="221774"/>
                    <a:pt x="294939" y="223392"/>
                  </a:cubicBezTo>
                  <a:cubicBezTo>
                    <a:pt x="287480" y="224748"/>
                    <a:pt x="280115" y="226606"/>
                    <a:pt x="272637" y="227852"/>
                  </a:cubicBezTo>
                  <a:cubicBezTo>
                    <a:pt x="218469" y="236880"/>
                    <a:pt x="264475" y="227735"/>
                    <a:pt x="205729" y="236773"/>
                  </a:cubicBezTo>
                  <a:cubicBezTo>
                    <a:pt x="198236" y="237926"/>
                    <a:pt x="190886" y="239878"/>
                    <a:pt x="183427" y="241234"/>
                  </a:cubicBezTo>
                  <a:cubicBezTo>
                    <a:pt x="174529" y="242852"/>
                    <a:pt x="165585" y="244207"/>
                    <a:pt x="156664" y="245694"/>
                  </a:cubicBezTo>
                  <a:cubicBezTo>
                    <a:pt x="147743" y="250155"/>
                    <a:pt x="136954" y="252023"/>
                    <a:pt x="129901" y="259076"/>
                  </a:cubicBezTo>
                  <a:cubicBezTo>
                    <a:pt x="108198" y="280779"/>
                    <a:pt x="127052" y="285555"/>
                    <a:pt x="103138" y="299220"/>
                  </a:cubicBezTo>
                  <a:cubicBezTo>
                    <a:pt x="97815" y="302261"/>
                    <a:pt x="91290" y="302396"/>
                    <a:pt x="85296" y="303681"/>
                  </a:cubicBezTo>
                  <a:cubicBezTo>
                    <a:pt x="70470" y="306858"/>
                    <a:pt x="55559" y="309628"/>
                    <a:pt x="40691" y="312602"/>
                  </a:cubicBezTo>
                  <a:lnTo>
                    <a:pt x="18389" y="317062"/>
                  </a:lnTo>
                  <a:cubicBezTo>
                    <a:pt x="22849" y="314088"/>
                    <a:pt x="28421" y="312327"/>
                    <a:pt x="31770" y="308141"/>
                  </a:cubicBezTo>
                  <a:cubicBezTo>
                    <a:pt x="34707" y="304470"/>
                    <a:pt x="34379" y="299081"/>
                    <a:pt x="36231" y="294760"/>
                  </a:cubicBezTo>
                  <a:cubicBezTo>
                    <a:pt x="38850" y="288648"/>
                    <a:pt x="42178" y="282865"/>
                    <a:pt x="45152" y="276918"/>
                  </a:cubicBezTo>
                  <a:cubicBezTo>
                    <a:pt x="46639" y="269484"/>
                    <a:pt x="44620" y="260321"/>
                    <a:pt x="49612" y="254615"/>
                  </a:cubicBezTo>
                  <a:cubicBezTo>
                    <a:pt x="56180" y="247109"/>
                    <a:pt x="67295" y="245361"/>
                    <a:pt x="76375" y="241234"/>
                  </a:cubicBezTo>
                  <a:cubicBezTo>
                    <a:pt x="102940" y="229160"/>
                    <a:pt x="93456" y="234203"/>
                    <a:pt x="120980" y="227852"/>
                  </a:cubicBezTo>
                  <a:cubicBezTo>
                    <a:pt x="178766" y="214517"/>
                    <a:pt x="134739" y="222587"/>
                    <a:pt x="183427" y="214471"/>
                  </a:cubicBezTo>
                  <a:cubicBezTo>
                    <a:pt x="189374" y="211497"/>
                    <a:pt x="199965" y="212070"/>
                    <a:pt x="201269" y="205550"/>
                  </a:cubicBezTo>
                  <a:cubicBezTo>
                    <a:pt x="208186" y="170963"/>
                    <a:pt x="197469" y="171573"/>
                    <a:pt x="178966" y="165406"/>
                  </a:cubicBezTo>
                  <a:cubicBezTo>
                    <a:pt x="178044" y="164715"/>
                    <a:pt x="147743" y="143300"/>
                    <a:pt x="147743" y="138643"/>
                  </a:cubicBezTo>
                  <a:cubicBezTo>
                    <a:pt x="147743" y="129973"/>
                    <a:pt x="154281" y="121663"/>
                    <a:pt x="161125" y="116340"/>
                  </a:cubicBezTo>
                  <a:cubicBezTo>
                    <a:pt x="168547" y="110567"/>
                    <a:pt x="178966" y="110393"/>
                    <a:pt x="187887" y="107419"/>
                  </a:cubicBezTo>
                  <a:cubicBezTo>
                    <a:pt x="183427" y="99985"/>
                    <a:pt x="181030" y="90826"/>
                    <a:pt x="174506" y="85117"/>
                  </a:cubicBezTo>
                  <a:cubicBezTo>
                    <a:pt x="168480" y="79845"/>
                    <a:pt x="159857" y="78551"/>
                    <a:pt x="152204" y="76196"/>
                  </a:cubicBezTo>
                  <a:cubicBezTo>
                    <a:pt x="132226" y="70049"/>
                    <a:pt x="114283" y="66827"/>
                    <a:pt x="94217" y="62814"/>
                  </a:cubicBezTo>
                  <a:cubicBezTo>
                    <a:pt x="88270" y="58354"/>
                    <a:pt x="83168" y="52452"/>
                    <a:pt x="76375" y="49433"/>
                  </a:cubicBezTo>
                  <a:cubicBezTo>
                    <a:pt x="69447" y="46354"/>
                    <a:pt x="61460" y="46677"/>
                    <a:pt x="54073" y="44972"/>
                  </a:cubicBezTo>
                  <a:cubicBezTo>
                    <a:pt x="42126" y="42215"/>
                    <a:pt x="29869" y="40357"/>
                    <a:pt x="18389" y="36052"/>
                  </a:cubicBezTo>
                  <a:cubicBezTo>
                    <a:pt x="16997" y="35530"/>
                    <a:pt x="2777" y="47202"/>
                    <a:pt x="547" y="44972"/>
                  </a:cubicBezTo>
                  <a:close/>
                </a:path>
              </a:pathLst>
            </a:custGeom>
            <a:solidFill>
              <a:srgbClr val="EBB315">
                <a:alpha val="40000"/>
              </a:srgbClr>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Frihandsfigur: Form 16">
              <a:extLst>
                <a:ext uri="{FF2B5EF4-FFF2-40B4-BE49-F238E27FC236}">
                  <a16:creationId xmlns:a16="http://schemas.microsoft.com/office/drawing/2014/main" id="{707E82BF-41EF-4537-BBF7-E4974E43BCC1}"/>
                </a:ext>
              </a:extLst>
            </p:cNvPr>
            <p:cNvSpPr/>
            <p:nvPr/>
          </p:nvSpPr>
          <p:spPr>
            <a:xfrm>
              <a:off x="5491081" y="3517599"/>
              <a:ext cx="2428049" cy="837778"/>
            </a:xfrm>
            <a:custGeom>
              <a:avLst/>
              <a:gdLst>
                <a:gd name="connsiteX0" fmla="*/ 410365 w 2190099"/>
                <a:gd name="connsiteY0" fmla="*/ 0 h 755675"/>
                <a:gd name="connsiteX1" fmla="*/ 410365 w 2190099"/>
                <a:gd name="connsiteY1" fmla="*/ 0 h 755675"/>
                <a:gd name="connsiteX2" fmla="*/ 383602 w 2190099"/>
                <a:gd name="connsiteY2" fmla="*/ 31224 h 755675"/>
                <a:gd name="connsiteX3" fmla="*/ 352378 w 2190099"/>
                <a:gd name="connsiteY3" fmla="*/ 49066 h 755675"/>
                <a:gd name="connsiteX4" fmla="*/ 338997 w 2190099"/>
                <a:gd name="connsiteY4" fmla="*/ 62447 h 755675"/>
                <a:gd name="connsiteX5" fmla="*/ 334536 w 2190099"/>
                <a:gd name="connsiteY5" fmla="*/ 75829 h 755675"/>
                <a:gd name="connsiteX6" fmla="*/ 325615 w 2190099"/>
                <a:gd name="connsiteY6" fmla="*/ 93670 h 755675"/>
                <a:gd name="connsiteX7" fmla="*/ 334536 w 2190099"/>
                <a:gd name="connsiteY7" fmla="*/ 124894 h 755675"/>
                <a:gd name="connsiteX8" fmla="*/ 316694 w 2190099"/>
                <a:gd name="connsiteY8" fmla="*/ 138275 h 755675"/>
                <a:gd name="connsiteX9" fmla="*/ 285471 w 2190099"/>
                <a:gd name="connsiteY9" fmla="*/ 147196 h 755675"/>
                <a:gd name="connsiteX10" fmla="*/ 227485 w 2190099"/>
                <a:gd name="connsiteY10" fmla="*/ 156117 h 755675"/>
                <a:gd name="connsiteX11" fmla="*/ 231945 w 2190099"/>
                <a:gd name="connsiteY11" fmla="*/ 169499 h 755675"/>
                <a:gd name="connsiteX12" fmla="*/ 223024 w 2190099"/>
                <a:gd name="connsiteY12" fmla="*/ 182880 h 755675"/>
                <a:gd name="connsiteX13" fmla="*/ 254248 w 2190099"/>
                <a:gd name="connsiteY13" fmla="*/ 209643 h 755675"/>
                <a:gd name="connsiteX14" fmla="*/ 258708 w 2190099"/>
                <a:gd name="connsiteY14" fmla="*/ 223025 h 755675"/>
                <a:gd name="connsiteX15" fmla="*/ 231945 w 2190099"/>
                <a:gd name="connsiteY15" fmla="*/ 240867 h 755675"/>
                <a:gd name="connsiteX16" fmla="*/ 209643 w 2190099"/>
                <a:gd name="connsiteY16" fmla="*/ 254248 h 755675"/>
                <a:gd name="connsiteX17" fmla="*/ 173959 w 2190099"/>
                <a:gd name="connsiteY17" fmla="*/ 258709 h 755675"/>
                <a:gd name="connsiteX18" fmla="*/ 156117 w 2190099"/>
                <a:gd name="connsiteY18" fmla="*/ 263169 h 755675"/>
                <a:gd name="connsiteX19" fmla="*/ 129354 w 2190099"/>
                <a:gd name="connsiteY19" fmla="*/ 272090 h 755675"/>
                <a:gd name="connsiteX20" fmla="*/ 115972 w 2190099"/>
                <a:gd name="connsiteY20" fmla="*/ 276550 h 755675"/>
                <a:gd name="connsiteX21" fmla="*/ 111512 w 2190099"/>
                <a:gd name="connsiteY21" fmla="*/ 294392 h 755675"/>
                <a:gd name="connsiteX22" fmla="*/ 53526 w 2190099"/>
                <a:gd name="connsiteY22" fmla="*/ 321155 h 755675"/>
                <a:gd name="connsiteX23" fmla="*/ 26763 w 2190099"/>
                <a:gd name="connsiteY23" fmla="*/ 338997 h 755675"/>
                <a:gd name="connsiteX24" fmla="*/ 0 w 2190099"/>
                <a:gd name="connsiteY24" fmla="*/ 356839 h 755675"/>
                <a:gd name="connsiteX25" fmla="*/ 4460 w 2190099"/>
                <a:gd name="connsiteY25" fmla="*/ 396984 h 755675"/>
                <a:gd name="connsiteX26" fmla="*/ 17842 w 2190099"/>
                <a:gd name="connsiteY26" fmla="*/ 401444 h 755675"/>
                <a:gd name="connsiteX27" fmla="*/ 40144 w 2190099"/>
                <a:gd name="connsiteY27" fmla="*/ 414826 h 755675"/>
                <a:gd name="connsiteX28" fmla="*/ 44605 w 2190099"/>
                <a:gd name="connsiteY28" fmla="*/ 428207 h 755675"/>
                <a:gd name="connsiteX29" fmla="*/ 49065 w 2190099"/>
                <a:gd name="connsiteY29" fmla="*/ 463891 h 755675"/>
                <a:gd name="connsiteX30" fmla="*/ 80289 w 2190099"/>
                <a:gd name="connsiteY30" fmla="*/ 481733 h 755675"/>
                <a:gd name="connsiteX31" fmla="*/ 98130 w 2190099"/>
                <a:gd name="connsiteY31" fmla="*/ 521877 h 755675"/>
                <a:gd name="connsiteX32" fmla="*/ 120433 w 2190099"/>
                <a:gd name="connsiteY32" fmla="*/ 526338 h 755675"/>
                <a:gd name="connsiteX33" fmla="*/ 133814 w 2190099"/>
                <a:gd name="connsiteY33" fmla="*/ 557561 h 755675"/>
                <a:gd name="connsiteX34" fmla="*/ 138275 w 2190099"/>
                <a:gd name="connsiteY34" fmla="*/ 579864 h 755675"/>
                <a:gd name="connsiteX35" fmla="*/ 165038 w 2190099"/>
                <a:gd name="connsiteY35" fmla="*/ 588785 h 755675"/>
                <a:gd name="connsiteX36" fmla="*/ 205182 w 2190099"/>
                <a:gd name="connsiteY36" fmla="*/ 597706 h 755675"/>
                <a:gd name="connsiteX37" fmla="*/ 240866 w 2190099"/>
                <a:gd name="connsiteY37" fmla="*/ 620008 h 755675"/>
                <a:gd name="connsiteX38" fmla="*/ 263169 w 2190099"/>
                <a:gd name="connsiteY38" fmla="*/ 624469 h 755675"/>
                <a:gd name="connsiteX39" fmla="*/ 289931 w 2190099"/>
                <a:gd name="connsiteY39" fmla="*/ 633389 h 755675"/>
                <a:gd name="connsiteX40" fmla="*/ 307773 w 2190099"/>
                <a:gd name="connsiteY40" fmla="*/ 642310 h 755675"/>
                <a:gd name="connsiteX41" fmla="*/ 356839 w 2190099"/>
                <a:gd name="connsiteY41" fmla="*/ 651231 h 755675"/>
                <a:gd name="connsiteX42" fmla="*/ 410365 w 2190099"/>
                <a:gd name="connsiteY42" fmla="*/ 660152 h 755675"/>
                <a:gd name="connsiteX43" fmla="*/ 423746 w 2190099"/>
                <a:gd name="connsiteY43" fmla="*/ 664613 h 755675"/>
                <a:gd name="connsiteX44" fmla="*/ 508495 w 2190099"/>
                <a:gd name="connsiteY44" fmla="*/ 673534 h 755675"/>
                <a:gd name="connsiteX45" fmla="*/ 526337 w 2190099"/>
                <a:gd name="connsiteY45" fmla="*/ 677994 h 755675"/>
                <a:gd name="connsiteX46" fmla="*/ 575403 w 2190099"/>
                <a:gd name="connsiteY46" fmla="*/ 686915 h 755675"/>
                <a:gd name="connsiteX47" fmla="*/ 597705 w 2190099"/>
                <a:gd name="connsiteY47" fmla="*/ 718139 h 755675"/>
                <a:gd name="connsiteX48" fmla="*/ 606626 w 2190099"/>
                <a:gd name="connsiteY48" fmla="*/ 731520 h 755675"/>
                <a:gd name="connsiteX49" fmla="*/ 807348 w 2190099"/>
                <a:gd name="connsiteY49" fmla="*/ 731520 h 755675"/>
                <a:gd name="connsiteX50" fmla="*/ 856413 w 2190099"/>
                <a:gd name="connsiteY50" fmla="*/ 749362 h 755675"/>
                <a:gd name="connsiteX51" fmla="*/ 1021451 w 2190099"/>
                <a:gd name="connsiteY51" fmla="*/ 740441 h 755675"/>
                <a:gd name="connsiteX52" fmla="*/ 1132964 w 2190099"/>
                <a:gd name="connsiteY52" fmla="*/ 735981 h 755675"/>
                <a:gd name="connsiteX53" fmla="*/ 1164187 w 2190099"/>
                <a:gd name="connsiteY53" fmla="*/ 727060 h 755675"/>
                <a:gd name="connsiteX54" fmla="*/ 1182029 w 2190099"/>
                <a:gd name="connsiteY54" fmla="*/ 722599 h 755675"/>
                <a:gd name="connsiteX55" fmla="*/ 1266778 w 2190099"/>
                <a:gd name="connsiteY55" fmla="*/ 727060 h 755675"/>
                <a:gd name="connsiteX56" fmla="*/ 1347067 w 2190099"/>
                <a:gd name="connsiteY56" fmla="*/ 735981 h 755675"/>
                <a:gd name="connsiteX57" fmla="*/ 1525487 w 2190099"/>
                <a:gd name="connsiteY57" fmla="*/ 731520 h 755675"/>
                <a:gd name="connsiteX58" fmla="*/ 1556710 w 2190099"/>
                <a:gd name="connsiteY58" fmla="*/ 704757 h 755675"/>
                <a:gd name="connsiteX59" fmla="*/ 1574552 w 2190099"/>
                <a:gd name="connsiteY59" fmla="*/ 700297 h 755675"/>
                <a:gd name="connsiteX60" fmla="*/ 1610236 w 2190099"/>
                <a:gd name="connsiteY60" fmla="*/ 700297 h 755675"/>
                <a:gd name="connsiteX61" fmla="*/ 1650380 w 2190099"/>
                <a:gd name="connsiteY61" fmla="*/ 633389 h 755675"/>
                <a:gd name="connsiteX62" fmla="*/ 1721748 w 2190099"/>
                <a:gd name="connsiteY62" fmla="*/ 637850 h 755675"/>
                <a:gd name="connsiteX63" fmla="*/ 1739590 w 2190099"/>
                <a:gd name="connsiteY63" fmla="*/ 651231 h 755675"/>
                <a:gd name="connsiteX64" fmla="*/ 1784195 w 2190099"/>
                <a:gd name="connsiteY64" fmla="*/ 664613 h 755675"/>
                <a:gd name="connsiteX65" fmla="*/ 1810958 w 2190099"/>
                <a:gd name="connsiteY65" fmla="*/ 660152 h 755675"/>
                <a:gd name="connsiteX66" fmla="*/ 1824339 w 2190099"/>
                <a:gd name="connsiteY66" fmla="*/ 655692 h 755675"/>
                <a:gd name="connsiteX67" fmla="*/ 1837721 w 2190099"/>
                <a:gd name="connsiteY67" fmla="*/ 633389 h 755675"/>
                <a:gd name="connsiteX68" fmla="*/ 1846642 w 2190099"/>
                <a:gd name="connsiteY68" fmla="*/ 602166 h 755675"/>
                <a:gd name="connsiteX69" fmla="*/ 1877865 w 2190099"/>
                <a:gd name="connsiteY69" fmla="*/ 593245 h 755675"/>
                <a:gd name="connsiteX70" fmla="*/ 1989377 w 2190099"/>
                <a:gd name="connsiteY70" fmla="*/ 588785 h 755675"/>
                <a:gd name="connsiteX71" fmla="*/ 2007219 w 2190099"/>
                <a:gd name="connsiteY71" fmla="*/ 584324 h 755675"/>
                <a:gd name="connsiteX72" fmla="*/ 2127652 w 2190099"/>
                <a:gd name="connsiteY72" fmla="*/ 562022 h 755675"/>
                <a:gd name="connsiteX73" fmla="*/ 2114271 w 2190099"/>
                <a:gd name="connsiteY73" fmla="*/ 557561 h 755675"/>
                <a:gd name="connsiteX74" fmla="*/ 2100889 w 2190099"/>
                <a:gd name="connsiteY74" fmla="*/ 544180 h 755675"/>
                <a:gd name="connsiteX75" fmla="*/ 2114271 w 2190099"/>
                <a:gd name="connsiteY75" fmla="*/ 535259 h 755675"/>
                <a:gd name="connsiteX76" fmla="*/ 2145494 w 2190099"/>
                <a:gd name="connsiteY76" fmla="*/ 530798 h 755675"/>
                <a:gd name="connsiteX77" fmla="*/ 2158876 w 2190099"/>
                <a:gd name="connsiteY77" fmla="*/ 512956 h 755675"/>
                <a:gd name="connsiteX78" fmla="*/ 2163336 w 2190099"/>
                <a:gd name="connsiteY78" fmla="*/ 495114 h 755675"/>
                <a:gd name="connsiteX79" fmla="*/ 2190099 w 2190099"/>
                <a:gd name="connsiteY79" fmla="*/ 481733 h 755675"/>
                <a:gd name="connsiteX80" fmla="*/ 2172257 w 2190099"/>
                <a:gd name="connsiteY80" fmla="*/ 472812 h 755675"/>
                <a:gd name="connsiteX81" fmla="*/ 2109810 w 2190099"/>
                <a:gd name="connsiteY81" fmla="*/ 481733 h 755675"/>
                <a:gd name="connsiteX82" fmla="*/ 2087508 w 2190099"/>
                <a:gd name="connsiteY82" fmla="*/ 486193 h 755675"/>
                <a:gd name="connsiteX83" fmla="*/ 2074127 w 2190099"/>
                <a:gd name="connsiteY83" fmla="*/ 481733 h 755675"/>
                <a:gd name="connsiteX84" fmla="*/ 2038443 w 2190099"/>
                <a:gd name="connsiteY84" fmla="*/ 472812 h 755675"/>
                <a:gd name="connsiteX85" fmla="*/ 2011680 w 2190099"/>
                <a:gd name="connsiteY85" fmla="*/ 499575 h 755675"/>
                <a:gd name="connsiteX86" fmla="*/ 1998298 w 2190099"/>
                <a:gd name="connsiteY86" fmla="*/ 512956 h 755675"/>
                <a:gd name="connsiteX87" fmla="*/ 1953693 w 2190099"/>
                <a:gd name="connsiteY87" fmla="*/ 530798 h 755675"/>
                <a:gd name="connsiteX88" fmla="*/ 1904628 w 2190099"/>
                <a:gd name="connsiteY88" fmla="*/ 512956 h 755675"/>
                <a:gd name="connsiteX89" fmla="*/ 1882326 w 2190099"/>
                <a:gd name="connsiteY89" fmla="*/ 508496 h 755675"/>
                <a:gd name="connsiteX90" fmla="*/ 1828800 w 2190099"/>
                <a:gd name="connsiteY90" fmla="*/ 477272 h 755675"/>
                <a:gd name="connsiteX91" fmla="*/ 1797576 w 2190099"/>
                <a:gd name="connsiteY91" fmla="*/ 472812 h 755675"/>
                <a:gd name="connsiteX92" fmla="*/ 1775274 w 2190099"/>
                <a:gd name="connsiteY92" fmla="*/ 468351 h 755675"/>
                <a:gd name="connsiteX93" fmla="*/ 1739590 w 2190099"/>
                <a:gd name="connsiteY93" fmla="*/ 463891 h 755675"/>
                <a:gd name="connsiteX94" fmla="*/ 1712827 w 2190099"/>
                <a:gd name="connsiteY94" fmla="*/ 459430 h 755675"/>
                <a:gd name="connsiteX95" fmla="*/ 1681604 w 2190099"/>
                <a:gd name="connsiteY95" fmla="*/ 468351 h 755675"/>
                <a:gd name="connsiteX96" fmla="*/ 1668222 w 2190099"/>
                <a:gd name="connsiteY96" fmla="*/ 472812 h 755675"/>
                <a:gd name="connsiteX97" fmla="*/ 1636999 w 2190099"/>
                <a:gd name="connsiteY97" fmla="*/ 481733 h 755675"/>
                <a:gd name="connsiteX98" fmla="*/ 1619157 w 2190099"/>
                <a:gd name="connsiteY98" fmla="*/ 472812 h 755675"/>
                <a:gd name="connsiteX99" fmla="*/ 1632538 w 2190099"/>
                <a:gd name="connsiteY99" fmla="*/ 459430 h 755675"/>
                <a:gd name="connsiteX100" fmla="*/ 1654841 w 2190099"/>
                <a:gd name="connsiteY100" fmla="*/ 446049 h 755675"/>
                <a:gd name="connsiteX101" fmla="*/ 1659301 w 2190099"/>
                <a:gd name="connsiteY101" fmla="*/ 432668 h 755675"/>
                <a:gd name="connsiteX102" fmla="*/ 1601315 w 2190099"/>
                <a:gd name="connsiteY102" fmla="*/ 428207 h 755675"/>
                <a:gd name="connsiteX103" fmla="*/ 1623617 w 2190099"/>
                <a:gd name="connsiteY103" fmla="*/ 463891 h 755675"/>
                <a:gd name="connsiteX104" fmla="*/ 1565631 w 2190099"/>
                <a:gd name="connsiteY104" fmla="*/ 459430 h 755675"/>
                <a:gd name="connsiteX105" fmla="*/ 1547789 w 2190099"/>
                <a:gd name="connsiteY105" fmla="*/ 446049 h 755675"/>
                <a:gd name="connsiteX106" fmla="*/ 1534408 w 2190099"/>
                <a:gd name="connsiteY106" fmla="*/ 441589 h 755675"/>
                <a:gd name="connsiteX107" fmla="*/ 1418435 w 2190099"/>
                <a:gd name="connsiteY107" fmla="*/ 432668 h 755675"/>
                <a:gd name="connsiteX108" fmla="*/ 1396132 w 2190099"/>
                <a:gd name="connsiteY108" fmla="*/ 419286 h 755675"/>
                <a:gd name="connsiteX109" fmla="*/ 1360449 w 2190099"/>
                <a:gd name="connsiteY109" fmla="*/ 405905 h 755675"/>
                <a:gd name="connsiteX110" fmla="*/ 1342607 w 2190099"/>
                <a:gd name="connsiteY110" fmla="*/ 392523 h 755675"/>
                <a:gd name="connsiteX111" fmla="*/ 1355988 w 2190099"/>
                <a:gd name="connsiteY111" fmla="*/ 370221 h 755675"/>
                <a:gd name="connsiteX112" fmla="*/ 1378290 w 2190099"/>
                <a:gd name="connsiteY112" fmla="*/ 365760 h 755675"/>
                <a:gd name="connsiteX113" fmla="*/ 1440737 w 2190099"/>
                <a:gd name="connsiteY113" fmla="*/ 361300 h 755675"/>
                <a:gd name="connsiteX114" fmla="*/ 1449658 w 2190099"/>
                <a:gd name="connsiteY114" fmla="*/ 298853 h 755675"/>
                <a:gd name="connsiteX115" fmla="*/ 1480882 w 2190099"/>
                <a:gd name="connsiteY115" fmla="*/ 272090 h 755675"/>
                <a:gd name="connsiteX116" fmla="*/ 1485342 w 2190099"/>
                <a:gd name="connsiteY116" fmla="*/ 245327 h 755675"/>
                <a:gd name="connsiteX117" fmla="*/ 1507645 w 2190099"/>
                <a:gd name="connsiteY117" fmla="*/ 240867 h 755675"/>
                <a:gd name="connsiteX118" fmla="*/ 1521026 w 2190099"/>
                <a:gd name="connsiteY118" fmla="*/ 236406 h 755675"/>
                <a:gd name="connsiteX119" fmla="*/ 1494263 w 2190099"/>
                <a:gd name="connsiteY119" fmla="*/ 191801 h 755675"/>
                <a:gd name="connsiteX120" fmla="*/ 1471961 w 2190099"/>
                <a:gd name="connsiteY120" fmla="*/ 196262 h 755675"/>
                <a:gd name="connsiteX121" fmla="*/ 1467500 w 2190099"/>
                <a:gd name="connsiteY121" fmla="*/ 196262 h 755675"/>
                <a:gd name="connsiteX122" fmla="*/ 1445198 w 2190099"/>
                <a:gd name="connsiteY122" fmla="*/ 205183 h 755675"/>
                <a:gd name="connsiteX123" fmla="*/ 1396132 w 2190099"/>
                <a:gd name="connsiteY123" fmla="*/ 223025 h 755675"/>
                <a:gd name="connsiteX124" fmla="*/ 1409514 w 2190099"/>
                <a:gd name="connsiteY124" fmla="*/ 187341 h 755675"/>
                <a:gd name="connsiteX125" fmla="*/ 1454119 w 2190099"/>
                <a:gd name="connsiteY125" fmla="*/ 173959 h 755675"/>
                <a:gd name="connsiteX126" fmla="*/ 1471961 w 2190099"/>
                <a:gd name="connsiteY126" fmla="*/ 165038 h 755675"/>
                <a:gd name="connsiteX127" fmla="*/ 1454119 w 2190099"/>
                <a:gd name="connsiteY127" fmla="*/ 156117 h 755675"/>
                <a:gd name="connsiteX128" fmla="*/ 1431816 w 2190099"/>
                <a:gd name="connsiteY128" fmla="*/ 151657 h 755675"/>
                <a:gd name="connsiteX129" fmla="*/ 1413974 w 2190099"/>
                <a:gd name="connsiteY129" fmla="*/ 147196 h 755675"/>
                <a:gd name="connsiteX130" fmla="*/ 1271239 w 2190099"/>
                <a:gd name="connsiteY130" fmla="*/ 156117 h 755675"/>
                <a:gd name="connsiteX131" fmla="*/ 1257857 w 2190099"/>
                <a:gd name="connsiteY131" fmla="*/ 160578 h 755675"/>
                <a:gd name="connsiteX132" fmla="*/ 1244476 w 2190099"/>
                <a:gd name="connsiteY132" fmla="*/ 173959 h 755675"/>
                <a:gd name="connsiteX133" fmla="*/ 1253397 w 2190099"/>
                <a:gd name="connsiteY133" fmla="*/ 187341 h 755675"/>
                <a:gd name="connsiteX134" fmla="*/ 1289081 w 2190099"/>
                <a:gd name="connsiteY134" fmla="*/ 191801 h 755675"/>
                <a:gd name="connsiteX135" fmla="*/ 1302462 w 2190099"/>
                <a:gd name="connsiteY135" fmla="*/ 196262 h 755675"/>
                <a:gd name="connsiteX136" fmla="*/ 1280160 w 2190099"/>
                <a:gd name="connsiteY136" fmla="*/ 209643 h 755675"/>
                <a:gd name="connsiteX137" fmla="*/ 1226634 w 2190099"/>
                <a:gd name="connsiteY137" fmla="*/ 191801 h 755675"/>
                <a:gd name="connsiteX138" fmla="*/ 1186489 w 2190099"/>
                <a:gd name="connsiteY138" fmla="*/ 169499 h 755675"/>
                <a:gd name="connsiteX139" fmla="*/ 1173108 w 2190099"/>
                <a:gd name="connsiteY139" fmla="*/ 173959 h 755675"/>
                <a:gd name="connsiteX140" fmla="*/ 1141885 w 2190099"/>
                <a:gd name="connsiteY140" fmla="*/ 200722 h 755675"/>
                <a:gd name="connsiteX141" fmla="*/ 1097280 w 2190099"/>
                <a:gd name="connsiteY141" fmla="*/ 209643 h 755675"/>
                <a:gd name="connsiteX142" fmla="*/ 1034833 w 2190099"/>
                <a:gd name="connsiteY142" fmla="*/ 223025 h 755675"/>
                <a:gd name="connsiteX143" fmla="*/ 1030372 w 2190099"/>
                <a:gd name="connsiteY143" fmla="*/ 245327 h 755675"/>
                <a:gd name="connsiteX144" fmla="*/ 994689 w 2190099"/>
                <a:gd name="connsiteY144" fmla="*/ 249788 h 755675"/>
                <a:gd name="connsiteX145" fmla="*/ 918860 w 2190099"/>
                <a:gd name="connsiteY145" fmla="*/ 254248 h 755675"/>
                <a:gd name="connsiteX146" fmla="*/ 883176 w 2190099"/>
                <a:gd name="connsiteY146" fmla="*/ 272090 h 755675"/>
                <a:gd name="connsiteX147" fmla="*/ 869795 w 2190099"/>
                <a:gd name="connsiteY147" fmla="*/ 285471 h 755675"/>
                <a:gd name="connsiteX148" fmla="*/ 802888 w 2190099"/>
                <a:gd name="connsiteY148" fmla="*/ 303313 h 755675"/>
                <a:gd name="connsiteX149" fmla="*/ 780585 w 2190099"/>
                <a:gd name="connsiteY149" fmla="*/ 307774 h 755675"/>
                <a:gd name="connsiteX150" fmla="*/ 620008 w 2190099"/>
                <a:gd name="connsiteY150" fmla="*/ 303313 h 755675"/>
                <a:gd name="connsiteX151" fmla="*/ 611087 w 2190099"/>
                <a:gd name="connsiteY151" fmla="*/ 285471 h 755675"/>
                <a:gd name="connsiteX152" fmla="*/ 602166 w 2190099"/>
                <a:gd name="connsiteY152" fmla="*/ 272090 h 755675"/>
                <a:gd name="connsiteX153" fmla="*/ 570942 w 2190099"/>
                <a:gd name="connsiteY153" fmla="*/ 258709 h 755675"/>
                <a:gd name="connsiteX154" fmla="*/ 521877 w 2190099"/>
                <a:gd name="connsiteY154" fmla="*/ 245327 h 755675"/>
                <a:gd name="connsiteX155" fmla="*/ 508495 w 2190099"/>
                <a:gd name="connsiteY155" fmla="*/ 231946 h 755675"/>
                <a:gd name="connsiteX156" fmla="*/ 548640 w 2190099"/>
                <a:gd name="connsiteY156" fmla="*/ 205183 h 755675"/>
                <a:gd name="connsiteX157" fmla="*/ 615547 w 2190099"/>
                <a:gd name="connsiteY157" fmla="*/ 191801 h 755675"/>
                <a:gd name="connsiteX158" fmla="*/ 677994 w 2190099"/>
                <a:gd name="connsiteY158" fmla="*/ 178420 h 755675"/>
                <a:gd name="connsiteX159" fmla="*/ 753822 w 2190099"/>
                <a:gd name="connsiteY159" fmla="*/ 165038 h 755675"/>
                <a:gd name="connsiteX160" fmla="*/ 731520 w 2190099"/>
                <a:gd name="connsiteY160" fmla="*/ 156117 h 755675"/>
                <a:gd name="connsiteX161" fmla="*/ 637849 w 2190099"/>
                <a:gd name="connsiteY161" fmla="*/ 147196 h 755675"/>
                <a:gd name="connsiteX162" fmla="*/ 544179 w 2190099"/>
                <a:gd name="connsiteY162" fmla="*/ 142736 h 755675"/>
                <a:gd name="connsiteX163" fmla="*/ 562021 w 2190099"/>
                <a:gd name="connsiteY163" fmla="*/ 133815 h 755675"/>
                <a:gd name="connsiteX164" fmla="*/ 624468 w 2190099"/>
                <a:gd name="connsiteY164" fmla="*/ 120433 h 755675"/>
                <a:gd name="connsiteX165" fmla="*/ 615547 w 2190099"/>
                <a:gd name="connsiteY165" fmla="*/ 102591 h 755675"/>
                <a:gd name="connsiteX166" fmla="*/ 602166 w 2190099"/>
                <a:gd name="connsiteY166" fmla="*/ 84749 h 755675"/>
                <a:gd name="connsiteX167" fmla="*/ 628929 w 2190099"/>
                <a:gd name="connsiteY167" fmla="*/ 53526 h 755675"/>
                <a:gd name="connsiteX168" fmla="*/ 642310 w 2190099"/>
                <a:gd name="connsiteY168" fmla="*/ 49066 h 755675"/>
                <a:gd name="connsiteX169" fmla="*/ 651231 w 2190099"/>
                <a:gd name="connsiteY169" fmla="*/ 31224 h 755675"/>
                <a:gd name="connsiteX170" fmla="*/ 646770 w 2190099"/>
                <a:gd name="connsiteY170" fmla="*/ 13382 h 755675"/>
                <a:gd name="connsiteX171" fmla="*/ 637849 w 2190099"/>
                <a:gd name="connsiteY171" fmla="*/ 0 h 755675"/>
                <a:gd name="connsiteX172" fmla="*/ 410365 w 2190099"/>
                <a:gd name="connsiteY172" fmla="*/ 0 h 75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190099" h="755675">
                  <a:moveTo>
                    <a:pt x="410365" y="0"/>
                  </a:moveTo>
                  <a:lnTo>
                    <a:pt x="410365" y="0"/>
                  </a:lnTo>
                  <a:cubicBezTo>
                    <a:pt x="401444" y="10408"/>
                    <a:pt x="393295" y="21531"/>
                    <a:pt x="383602" y="31224"/>
                  </a:cubicBezTo>
                  <a:cubicBezTo>
                    <a:pt x="373068" y="41758"/>
                    <a:pt x="364620" y="40321"/>
                    <a:pt x="352378" y="49066"/>
                  </a:cubicBezTo>
                  <a:cubicBezTo>
                    <a:pt x="347245" y="52732"/>
                    <a:pt x="343457" y="57987"/>
                    <a:pt x="338997" y="62447"/>
                  </a:cubicBezTo>
                  <a:cubicBezTo>
                    <a:pt x="337510" y="66908"/>
                    <a:pt x="336388" y="71507"/>
                    <a:pt x="334536" y="75829"/>
                  </a:cubicBezTo>
                  <a:cubicBezTo>
                    <a:pt x="331917" y="81940"/>
                    <a:pt x="326440" y="87072"/>
                    <a:pt x="325615" y="93670"/>
                  </a:cubicBezTo>
                  <a:cubicBezTo>
                    <a:pt x="325106" y="97740"/>
                    <a:pt x="332824" y="119757"/>
                    <a:pt x="334536" y="124894"/>
                  </a:cubicBezTo>
                  <a:cubicBezTo>
                    <a:pt x="328589" y="129354"/>
                    <a:pt x="323462" y="135199"/>
                    <a:pt x="316694" y="138275"/>
                  </a:cubicBezTo>
                  <a:cubicBezTo>
                    <a:pt x="306840" y="142754"/>
                    <a:pt x="295839" y="144086"/>
                    <a:pt x="285471" y="147196"/>
                  </a:cubicBezTo>
                  <a:cubicBezTo>
                    <a:pt x="253319" y="156842"/>
                    <a:pt x="291368" y="149729"/>
                    <a:pt x="227485" y="156117"/>
                  </a:cubicBezTo>
                  <a:cubicBezTo>
                    <a:pt x="228972" y="160578"/>
                    <a:pt x="232718" y="164861"/>
                    <a:pt x="231945" y="169499"/>
                  </a:cubicBezTo>
                  <a:cubicBezTo>
                    <a:pt x="231064" y="174787"/>
                    <a:pt x="222143" y="177592"/>
                    <a:pt x="223024" y="182880"/>
                  </a:cubicBezTo>
                  <a:cubicBezTo>
                    <a:pt x="223912" y="188206"/>
                    <a:pt x="252278" y="208165"/>
                    <a:pt x="254248" y="209643"/>
                  </a:cubicBezTo>
                  <a:cubicBezTo>
                    <a:pt x="255735" y="214104"/>
                    <a:pt x="259481" y="218387"/>
                    <a:pt x="258708" y="223025"/>
                  </a:cubicBezTo>
                  <a:cubicBezTo>
                    <a:pt x="256029" y="239096"/>
                    <a:pt x="243960" y="237863"/>
                    <a:pt x="231945" y="240867"/>
                  </a:cubicBezTo>
                  <a:cubicBezTo>
                    <a:pt x="224511" y="245327"/>
                    <a:pt x="217929" y="251698"/>
                    <a:pt x="209643" y="254248"/>
                  </a:cubicBezTo>
                  <a:cubicBezTo>
                    <a:pt x="198186" y="257773"/>
                    <a:pt x="185783" y="256738"/>
                    <a:pt x="173959" y="258709"/>
                  </a:cubicBezTo>
                  <a:cubicBezTo>
                    <a:pt x="167912" y="259717"/>
                    <a:pt x="161989" y="261408"/>
                    <a:pt x="156117" y="263169"/>
                  </a:cubicBezTo>
                  <a:cubicBezTo>
                    <a:pt x="147110" y="265871"/>
                    <a:pt x="138275" y="269116"/>
                    <a:pt x="129354" y="272090"/>
                  </a:cubicBezTo>
                  <a:lnTo>
                    <a:pt x="115972" y="276550"/>
                  </a:lnTo>
                  <a:cubicBezTo>
                    <a:pt x="114485" y="282497"/>
                    <a:pt x="115549" y="289778"/>
                    <a:pt x="111512" y="294392"/>
                  </a:cubicBezTo>
                  <a:cubicBezTo>
                    <a:pt x="96365" y="311704"/>
                    <a:pt x="74240" y="315977"/>
                    <a:pt x="53526" y="321155"/>
                  </a:cubicBezTo>
                  <a:lnTo>
                    <a:pt x="26763" y="338997"/>
                  </a:lnTo>
                  <a:lnTo>
                    <a:pt x="0" y="356839"/>
                  </a:lnTo>
                  <a:cubicBezTo>
                    <a:pt x="1487" y="370221"/>
                    <a:pt x="-540" y="384483"/>
                    <a:pt x="4460" y="396984"/>
                  </a:cubicBezTo>
                  <a:cubicBezTo>
                    <a:pt x="6206" y="401350"/>
                    <a:pt x="13637" y="399341"/>
                    <a:pt x="17842" y="401444"/>
                  </a:cubicBezTo>
                  <a:cubicBezTo>
                    <a:pt x="25596" y="405321"/>
                    <a:pt x="32710" y="410365"/>
                    <a:pt x="40144" y="414826"/>
                  </a:cubicBezTo>
                  <a:cubicBezTo>
                    <a:pt x="41631" y="419286"/>
                    <a:pt x="43764" y="423581"/>
                    <a:pt x="44605" y="428207"/>
                  </a:cubicBezTo>
                  <a:cubicBezTo>
                    <a:pt x="46749" y="440001"/>
                    <a:pt x="44613" y="452761"/>
                    <a:pt x="49065" y="463891"/>
                  </a:cubicBezTo>
                  <a:cubicBezTo>
                    <a:pt x="50641" y="467831"/>
                    <a:pt x="79157" y="481167"/>
                    <a:pt x="80289" y="481733"/>
                  </a:cubicBezTo>
                  <a:cubicBezTo>
                    <a:pt x="83554" y="494794"/>
                    <a:pt x="86258" y="512973"/>
                    <a:pt x="98130" y="521877"/>
                  </a:cubicBezTo>
                  <a:cubicBezTo>
                    <a:pt x="104195" y="526426"/>
                    <a:pt x="112999" y="524851"/>
                    <a:pt x="120433" y="526338"/>
                  </a:cubicBezTo>
                  <a:cubicBezTo>
                    <a:pt x="131916" y="543562"/>
                    <a:pt x="129013" y="535957"/>
                    <a:pt x="133814" y="557561"/>
                  </a:cubicBezTo>
                  <a:cubicBezTo>
                    <a:pt x="135459" y="564962"/>
                    <a:pt x="132914" y="574503"/>
                    <a:pt x="138275" y="579864"/>
                  </a:cubicBezTo>
                  <a:cubicBezTo>
                    <a:pt x="144924" y="586513"/>
                    <a:pt x="155966" y="586311"/>
                    <a:pt x="165038" y="588785"/>
                  </a:cubicBezTo>
                  <a:cubicBezTo>
                    <a:pt x="175412" y="591614"/>
                    <a:pt x="194491" y="593697"/>
                    <a:pt x="205182" y="597706"/>
                  </a:cubicBezTo>
                  <a:cubicBezTo>
                    <a:pt x="276753" y="624546"/>
                    <a:pt x="165068" y="586320"/>
                    <a:pt x="240866" y="620008"/>
                  </a:cubicBezTo>
                  <a:cubicBezTo>
                    <a:pt x="247794" y="623087"/>
                    <a:pt x="255855" y="622474"/>
                    <a:pt x="263169" y="624469"/>
                  </a:cubicBezTo>
                  <a:cubicBezTo>
                    <a:pt x="272241" y="626943"/>
                    <a:pt x="281521" y="629184"/>
                    <a:pt x="289931" y="633389"/>
                  </a:cubicBezTo>
                  <a:cubicBezTo>
                    <a:pt x="295878" y="636363"/>
                    <a:pt x="301465" y="640207"/>
                    <a:pt x="307773" y="642310"/>
                  </a:cubicBezTo>
                  <a:cubicBezTo>
                    <a:pt x="313744" y="644300"/>
                    <a:pt x="352659" y="650588"/>
                    <a:pt x="356839" y="651231"/>
                  </a:cubicBezTo>
                  <a:cubicBezTo>
                    <a:pt x="376457" y="654249"/>
                    <a:pt x="391534" y="655444"/>
                    <a:pt x="410365" y="660152"/>
                  </a:cubicBezTo>
                  <a:cubicBezTo>
                    <a:pt x="414926" y="661292"/>
                    <a:pt x="419087" y="663978"/>
                    <a:pt x="423746" y="664613"/>
                  </a:cubicBezTo>
                  <a:cubicBezTo>
                    <a:pt x="451891" y="668451"/>
                    <a:pt x="508495" y="673534"/>
                    <a:pt x="508495" y="673534"/>
                  </a:cubicBezTo>
                  <a:cubicBezTo>
                    <a:pt x="514442" y="675021"/>
                    <a:pt x="520306" y="676897"/>
                    <a:pt x="526337" y="677994"/>
                  </a:cubicBezTo>
                  <a:cubicBezTo>
                    <a:pt x="584939" y="688649"/>
                    <a:pt x="534936" y="676799"/>
                    <a:pt x="575403" y="686915"/>
                  </a:cubicBezTo>
                  <a:cubicBezTo>
                    <a:pt x="597200" y="708713"/>
                    <a:pt x="582048" y="690740"/>
                    <a:pt x="597705" y="718139"/>
                  </a:cubicBezTo>
                  <a:cubicBezTo>
                    <a:pt x="600365" y="722793"/>
                    <a:pt x="606626" y="731520"/>
                    <a:pt x="606626" y="731520"/>
                  </a:cubicBezTo>
                  <a:lnTo>
                    <a:pt x="807348" y="731520"/>
                  </a:lnTo>
                  <a:cubicBezTo>
                    <a:pt x="823703" y="737467"/>
                    <a:pt x="839057" y="748092"/>
                    <a:pt x="856413" y="749362"/>
                  </a:cubicBezTo>
                  <a:cubicBezTo>
                    <a:pt x="1077072" y="765508"/>
                    <a:pt x="928064" y="746278"/>
                    <a:pt x="1021451" y="740441"/>
                  </a:cubicBezTo>
                  <a:cubicBezTo>
                    <a:pt x="1058579" y="738120"/>
                    <a:pt x="1095793" y="737468"/>
                    <a:pt x="1132964" y="735981"/>
                  </a:cubicBezTo>
                  <a:lnTo>
                    <a:pt x="1164187" y="727060"/>
                  </a:lnTo>
                  <a:cubicBezTo>
                    <a:pt x="1170101" y="725447"/>
                    <a:pt x="1175899" y="722599"/>
                    <a:pt x="1182029" y="722599"/>
                  </a:cubicBezTo>
                  <a:cubicBezTo>
                    <a:pt x="1210318" y="722599"/>
                    <a:pt x="1238528" y="725573"/>
                    <a:pt x="1266778" y="727060"/>
                  </a:cubicBezTo>
                  <a:cubicBezTo>
                    <a:pt x="1281000" y="728837"/>
                    <a:pt x="1335771" y="735981"/>
                    <a:pt x="1347067" y="735981"/>
                  </a:cubicBezTo>
                  <a:cubicBezTo>
                    <a:pt x="1406559" y="735981"/>
                    <a:pt x="1466014" y="733007"/>
                    <a:pt x="1525487" y="731520"/>
                  </a:cubicBezTo>
                  <a:cubicBezTo>
                    <a:pt x="1534414" y="722593"/>
                    <a:pt x="1545267" y="710478"/>
                    <a:pt x="1556710" y="704757"/>
                  </a:cubicBezTo>
                  <a:cubicBezTo>
                    <a:pt x="1562193" y="702015"/>
                    <a:pt x="1568443" y="700806"/>
                    <a:pt x="1574552" y="700297"/>
                  </a:cubicBezTo>
                  <a:cubicBezTo>
                    <a:pt x="1586406" y="699309"/>
                    <a:pt x="1598341" y="700297"/>
                    <a:pt x="1610236" y="700297"/>
                  </a:cubicBezTo>
                  <a:lnTo>
                    <a:pt x="1650380" y="633389"/>
                  </a:lnTo>
                  <a:cubicBezTo>
                    <a:pt x="1674169" y="634876"/>
                    <a:pt x="1698375" y="633175"/>
                    <a:pt x="1721748" y="637850"/>
                  </a:cubicBezTo>
                  <a:cubicBezTo>
                    <a:pt x="1729038" y="639308"/>
                    <a:pt x="1732941" y="647906"/>
                    <a:pt x="1739590" y="651231"/>
                  </a:cubicBezTo>
                  <a:cubicBezTo>
                    <a:pt x="1750448" y="656660"/>
                    <a:pt x="1771391" y="661412"/>
                    <a:pt x="1784195" y="664613"/>
                  </a:cubicBezTo>
                  <a:cubicBezTo>
                    <a:pt x="1793116" y="663126"/>
                    <a:pt x="1802129" y="662114"/>
                    <a:pt x="1810958" y="660152"/>
                  </a:cubicBezTo>
                  <a:cubicBezTo>
                    <a:pt x="1815548" y="659132"/>
                    <a:pt x="1821014" y="659017"/>
                    <a:pt x="1824339" y="655692"/>
                  </a:cubicBezTo>
                  <a:cubicBezTo>
                    <a:pt x="1830470" y="649561"/>
                    <a:pt x="1833260" y="640823"/>
                    <a:pt x="1837721" y="633389"/>
                  </a:cubicBezTo>
                  <a:cubicBezTo>
                    <a:pt x="1840695" y="622981"/>
                    <a:pt x="1838988" y="609820"/>
                    <a:pt x="1846642" y="602166"/>
                  </a:cubicBezTo>
                  <a:cubicBezTo>
                    <a:pt x="1854296" y="594512"/>
                    <a:pt x="1867088" y="594255"/>
                    <a:pt x="1877865" y="593245"/>
                  </a:cubicBezTo>
                  <a:cubicBezTo>
                    <a:pt x="1914903" y="589773"/>
                    <a:pt x="1952206" y="590272"/>
                    <a:pt x="1989377" y="588785"/>
                  </a:cubicBezTo>
                  <a:cubicBezTo>
                    <a:pt x="1995324" y="587298"/>
                    <a:pt x="2001119" y="584934"/>
                    <a:pt x="2007219" y="584324"/>
                  </a:cubicBezTo>
                  <a:cubicBezTo>
                    <a:pt x="2128840" y="572161"/>
                    <a:pt x="2110816" y="612535"/>
                    <a:pt x="2127652" y="562022"/>
                  </a:cubicBezTo>
                  <a:cubicBezTo>
                    <a:pt x="2123192" y="560535"/>
                    <a:pt x="2118183" y="560169"/>
                    <a:pt x="2114271" y="557561"/>
                  </a:cubicBezTo>
                  <a:cubicBezTo>
                    <a:pt x="2109022" y="554062"/>
                    <a:pt x="2100889" y="550488"/>
                    <a:pt x="2100889" y="544180"/>
                  </a:cubicBezTo>
                  <a:cubicBezTo>
                    <a:pt x="2100889" y="538819"/>
                    <a:pt x="2109136" y="536800"/>
                    <a:pt x="2114271" y="535259"/>
                  </a:cubicBezTo>
                  <a:cubicBezTo>
                    <a:pt x="2124341" y="532238"/>
                    <a:pt x="2135086" y="532285"/>
                    <a:pt x="2145494" y="530798"/>
                  </a:cubicBezTo>
                  <a:cubicBezTo>
                    <a:pt x="2149955" y="524851"/>
                    <a:pt x="2155551" y="519605"/>
                    <a:pt x="2158876" y="512956"/>
                  </a:cubicBezTo>
                  <a:cubicBezTo>
                    <a:pt x="2161618" y="507473"/>
                    <a:pt x="2159001" y="499449"/>
                    <a:pt x="2163336" y="495114"/>
                  </a:cubicBezTo>
                  <a:cubicBezTo>
                    <a:pt x="2170389" y="488061"/>
                    <a:pt x="2181178" y="486193"/>
                    <a:pt x="2190099" y="481733"/>
                  </a:cubicBezTo>
                  <a:cubicBezTo>
                    <a:pt x="2184152" y="478759"/>
                    <a:pt x="2178889" y="473286"/>
                    <a:pt x="2172257" y="472812"/>
                  </a:cubicBezTo>
                  <a:cubicBezTo>
                    <a:pt x="2143688" y="470771"/>
                    <a:pt x="2133066" y="476565"/>
                    <a:pt x="2109810" y="481733"/>
                  </a:cubicBezTo>
                  <a:cubicBezTo>
                    <a:pt x="2102409" y="483378"/>
                    <a:pt x="2094942" y="484706"/>
                    <a:pt x="2087508" y="486193"/>
                  </a:cubicBezTo>
                  <a:cubicBezTo>
                    <a:pt x="2083048" y="484706"/>
                    <a:pt x="2078663" y="482970"/>
                    <a:pt x="2074127" y="481733"/>
                  </a:cubicBezTo>
                  <a:cubicBezTo>
                    <a:pt x="2062298" y="478507"/>
                    <a:pt x="2038443" y="472812"/>
                    <a:pt x="2038443" y="472812"/>
                  </a:cubicBezTo>
                  <a:lnTo>
                    <a:pt x="2011680" y="499575"/>
                  </a:lnTo>
                  <a:cubicBezTo>
                    <a:pt x="2007219" y="504035"/>
                    <a:pt x="2004096" y="510471"/>
                    <a:pt x="1998298" y="512956"/>
                  </a:cubicBezTo>
                  <a:cubicBezTo>
                    <a:pt x="1962753" y="528190"/>
                    <a:pt x="1977817" y="522758"/>
                    <a:pt x="1953693" y="530798"/>
                  </a:cubicBezTo>
                  <a:cubicBezTo>
                    <a:pt x="1937338" y="524851"/>
                    <a:pt x="1921239" y="518147"/>
                    <a:pt x="1904628" y="512956"/>
                  </a:cubicBezTo>
                  <a:cubicBezTo>
                    <a:pt x="1897392" y="510695"/>
                    <a:pt x="1889107" y="511886"/>
                    <a:pt x="1882326" y="508496"/>
                  </a:cubicBezTo>
                  <a:cubicBezTo>
                    <a:pt x="1857348" y="496007"/>
                    <a:pt x="1851861" y="481884"/>
                    <a:pt x="1828800" y="477272"/>
                  </a:cubicBezTo>
                  <a:cubicBezTo>
                    <a:pt x="1818491" y="475210"/>
                    <a:pt x="1807947" y="474540"/>
                    <a:pt x="1797576" y="472812"/>
                  </a:cubicBezTo>
                  <a:cubicBezTo>
                    <a:pt x="1790098" y="471566"/>
                    <a:pt x="1782767" y="469504"/>
                    <a:pt x="1775274" y="468351"/>
                  </a:cubicBezTo>
                  <a:cubicBezTo>
                    <a:pt x="1763426" y="466528"/>
                    <a:pt x="1751457" y="465586"/>
                    <a:pt x="1739590" y="463891"/>
                  </a:cubicBezTo>
                  <a:cubicBezTo>
                    <a:pt x="1730637" y="462612"/>
                    <a:pt x="1721748" y="460917"/>
                    <a:pt x="1712827" y="459430"/>
                  </a:cubicBezTo>
                  <a:lnTo>
                    <a:pt x="1681604" y="468351"/>
                  </a:lnTo>
                  <a:cubicBezTo>
                    <a:pt x="1677100" y="469702"/>
                    <a:pt x="1672726" y="471461"/>
                    <a:pt x="1668222" y="472812"/>
                  </a:cubicBezTo>
                  <a:cubicBezTo>
                    <a:pt x="1657854" y="475922"/>
                    <a:pt x="1647407" y="478759"/>
                    <a:pt x="1636999" y="481733"/>
                  </a:cubicBezTo>
                  <a:cubicBezTo>
                    <a:pt x="1631052" y="478759"/>
                    <a:pt x="1620461" y="479332"/>
                    <a:pt x="1619157" y="472812"/>
                  </a:cubicBezTo>
                  <a:cubicBezTo>
                    <a:pt x="1617920" y="466626"/>
                    <a:pt x="1627492" y="463215"/>
                    <a:pt x="1632538" y="459430"/>
                  </a:cubicBezTo>
                  <a:cubicBezTo>
                    <a:pt x="1639474" y="454228"/>
                    <a:pt x="1647407" y="450509"/>
                    <a:pt x="1654841" y="446049"/>
                  </a:cubicBezTo>
                  <a:cubicBezTo>
                    <a:pt x="1656328" y="441589"/>
                    <a:pt x="1660788" y="437128"/>
                    <a:pt x="1659301" y="432668"/>
                  </a:cubicBezTo>
                  <a:cubicBezTo>
                    <a:pt x="1650262" y="405551"/>
                    <a:pt x="1615898" y="425290"/>
                    <a:pt x="1601315" y="428207"/>
                  </a:cubicBezTo>
                  <a:cubicBezTo>
                    <a:pt x="1601723" y="428615"/>
                    <a:pt x="1636006" y="459386"/>
                    <a:pt x="1623617" y="463891"/>
                  </a:cubicBezTo>
                  <a:cubicBezTo>
                    <a:pt x="1605398" y="470516"/>
                    <a:pt x="1584960" y="460917"/>
                    <a:pt x="1565631" y="459430"/>
                  </a:cubicBezTo>
                  <a:cubicBezTo>
                    <a:pt x="1559684" y="454970"/>
                    <a:pt x="1554244" y="449737"/>
                    <a:pt x="1547789" y="446049"/>
                  </a:cubicBezTo>
                  <a:cubicBezTo>
                    <a:pt x="1543707" y="443716"/>
                    <a:pt x="1539046" y="442362"/>
                    <a:pt x="1534408" y="441589"/>
                  </a:cubicBezTo>
                  <a:cubicBezTo>
                    <a:pt x="1502734" y="436310"/>
                    <a:pt x="1444450" y="434198"/>
                    <a:pt x="1418435" y="432668"/>
                  </a:cubicBezTo>
                  <a:cubicBezTo>
                    <a:pt x="1411001" y="428207"/>
                    <a:pt x="1403887" y="423163"/>
                    <a:pt x="1396132" y="419286"/>
                  </a:cubicBezTo>
                  <a:cubicBezTo>
                    <a:pt x="1385462" y="413951"/>
                    <a:pt x="1372032" y="409766"/>
                    <a:pt x="1360449" y="405905"/>
                  </a:cubicBezTo>
                  <a:cubicBezTo>
                    <a:pt x="1354502" y="401444"/>
                    <a:pt x="1343529" y="399900"/>
                    <a:pt x="1342607" y="392523"/>
                  </a:cubicBezTo>
                  <a:cubicBezTo>
                    <a:pt x="1341532" y="383921"/>
                    <a:pt x="1349053" y="375423"/>
                    <a:pt x="1355988" y="370221"/>
                  </a:cubicBezTo>
                  <a:cubicBezTo>
                    <a:pt x="1362053" y="365672"/>
                    <a:pt x="1370750" y="366554"/>
                    <a:pt x="1378290" y="365760"/>
                  </a:cubicBezTo>
                  <a:cubicBezTo>
                    <a:pt x="1399044" y="363575"/>
                    <a:pt x="1419921" y="362787"/>
                    <a:pt x="1440737" y="361300"/>
                  </a:cubicBezTo>
                  <a:cubicBezTo>
                    <a:pt x="1475713" y="349640"/>
                    <a:pt x="1441273" y="365930"/>
                    <a:pt x="1449658" y="298853"/>
                  </a:cubicBezTo>
                  <a:cubicBezTo>
                    <a:pt x="1450301" y="293711"/>
                    <a:pt x="1479201" y="273351"/>
                    <a:pt x="1480882" y="272090"/>
                  </a:cubicBezTo>
                  <a:cubicBezTo>
                    <a:pt x="1482369" y="263169"/>
                    <a:pt x="1479456" y="252194"/>
                    <a:pt x="1485342" y="245327"/>
                  </a:cubicBezTo>
                  <a:cubicBezTo>
                    <a:pt x="1490276" y="239571"/>
                    <a:pt x="1500290" y="242706"/>
                    <a:pt x="1507645" y="240867"/>
                  </a:cubicBezTo>
                  <a:cubicBezTo>
                    <a:pt x="1512206" y="239727"/>
                    <a:pt x="1516566" y="237893"/>
                    <a:pt x="1521026" y="236406"/>
                  </a:cubicBezTo>
                  <a:cubicBezTo>
                    <a:pt x="1517858" y="227957"/>
                    <a:pt x="1513111" y="194157"/>
                    <a:pt x="1494263" y="191801"/>
                  </a:cubicBezTo>
                  <a:cubicBezTo>
                    <a:pt x="1486740" y="190861"/>
                    <a:pt x="1479439" y="195016"/>
                    <a:pt x="1471961" y="196262"/>
                  </a:cubicBezTo>
                  <a:cubicBezTo>
                    <a:pt x="1470494" y="196506"/>
                    <a:pt x="1468987" y="196262"/>
                    <a:pt x="1467500" y="196262"/>
                  </a:cubicBezTo>
                  <a:lnTo>
                    <a:pt x="1445198" y="205183"/>
                  </a:lnTo>
                  <a:lnTo>
                    <a:pt x="1396132" y="223025"/>
                  </a:lnTo>
                  <a:cubicBezTo>
                    <a:pt x="1400593" y="211130"/>
                    <a:pt x="1402229" y="197748"/>
                    <a:pt x="1409514" y="187341"/>
                  </a:cubicBezTo>
                  <a:cubicBezTo>
                    <a:pt x="1416364" y="177556"/>
                    <a:pt x="1446751" y="175187"/>
                    <a:pt x="1454119" y="173959"/>
                  </a:cubicBezTo>
                  <a:cubicBezTo>
                    <a:pt x="1460066" y="170985"/>
                    <a:pt x="1471961" y="171687"/>
                    <a:pt x="1471961" y="165038"/>
                  </a:cubicBezTo>
                  <a:cubicBezTo>
                    <a:pt x="1471961" y="158389"/>
                    <a:pt x="1460427" y="158220"/>
                    <a:pt x="1454119" y="156117"/>
                  </a:cubicBezTo>
                  <a:cubicBezTo>
                    <a:pt x="1446926" y="153720"/>
                    <a:pt x="1439217" y="153302"/>
                    <a:pt x="1431816" y="151657"/>
                  </a:cubicBezTo>
                  <a:cubicBezTo>
                    <a:pt x="1425832" y="150327"/>
                    <a:pt x="1419921" y="148683"/>
                    <a:pt x="1413974" y="147196"/>
                  </a:cubicBezTo>
                  <a:cubicBezTo>
                    <a:pt x="1339546" y="149854"/>
                    <a:pt x="1321167" y="141852"/>
                    <a:pt x="1271239" y="156117"/>
                  </a:cubicBezTo>
                  <a:cubicBezTo>
                    <a:pt x="1266718" y="157409"/>
                    <a:pt x="1262318" y="159091"/>
                    <a:pt x="1257857" y="160578"/>
                  </a:cubicBezTo>
                  <a:cubicBezTo>
                    <a:pt x="1253397" y="165038"/>
                    <a:pt x="1245513" y="167737"/>
                    <a:pt x="1244476" y="173959"/>
                  </a:cubicBezTo>
                  <a:cubicBezTo>
                    <a:pt x="1243595" y="179247"/>
                    <a:pt x="1248419" y="185350"/>
                    <a:pt x="1253397" y="187341"/>
                  </a:cubicBezTo>
                  <a:cubicBezTo>
                    <a:pt x="1264527" y="191793"/>
                    <a:pt x="1277186" y="190314"/>
                    <a:pt x="1289081" y="191801"/>
                  </a:cubicBezTo>
                  <a:cubicBezTo>
                    <a:pt x="1293541" y="193288"/>
                    <a:pt x="1304565" y="192057"/>
                    <a:pt x="1302462" y="196262"/>
                  </a:cubicBezTo>
                  <a:cubicBezTo>
                    <a:pt x="1298585" y="204016"/>
                    <a:pt x="1288814" y="210152"/>
                    <a:pt x="1280160" y="209643"/>
                  </a:cubicBezTo>
                  <a:cubicBezTo>
                    <a:pt x="1261385" y="208538"/>
                    <a:pt x="1244244" y="198405"/>
                    <a:pt x="1226634" y="191801"/>
                  </a:cubicBezTo>
                  <a:cubicBezTo>
                    <a:pt x="1215260" y="187536"/>
                    <a:pt x="1195950" y="175175"/>
                    <a:pt x="1186489" y="169499"/>
                  </a:cubicBezTo>
                  <a:cubicBezTo>
                    <a:pt x="1182029" y="170986"/>
                    <a:pt x="1176720" y="170949"/>
                    <a:pt x="1173108" y="173959"/>
                  </a:cubicBezTo>
                  <a:cubicBezTo>
                    <a:pt x="1150591" y="192723"/>
                    <a:pt x="1170979" y="192409"/>
                    <a:pt x="1141885" y="200722"/>
                  </a:cubicBezTo>
                  <a:cubicBezTo>
                    <a:pt x="1127306" y="204888"/>
                    <a:pt x="1112082" y="206354"/>
                    <a:pt x="1097280" y="209643"/>
                  </a:cubicBezTo>
                  <a:cubicBezTo>
                    <a:pt x="1030585" y="224464"/>
                    <a:pt x="1090093" y="213814"/>
                    <a:pt x="1034833" y="223025"/>
                  </a:cubicBezTo>
                  <a:cubicBezTo>
                    <a:pt x="1033346" y="230459"/>
                    <a:pt x="1036680" y="241122"/>
                    <a:pt x="1030372" y="245327"/>
                  </a:cubicBezTo>
                  <a:cubicBezTo>
                    <a:pt x="1020398" y="251976"/>
                    <a:pt x="1006638" y="248832"/>
                    <a:pt x="994689" y="249788"/>
                  </a:cubicBezTo>
                  <a:cubicBezTo>
                    <a:pt x="969450" y="251807"/>
                    <a:pt x="944136" y="252761"/>
                    <a:pt x="918860" y="254248"/>
                  </a:cubicBezTo>
                  <a:cubicBezTo>
                    <a:pt x="885898" y="287210"/>
                    <a:pt x="928756" y="249300"/>
                    <a:pt x="883176" y="272090"/>
                  </a:cubicBezTo>
                  <a:cubicBezTo>
                    <a:pt x="877534" y="274911"/>
                    <a:pt x="875437" y="282650"/>
                    <a:pt x="869795" y="285471"/>
                  </a:cubicBezTo>
                  <a:cubicBezTo>
                    <a:pt x="843568" y="298585"/>
                    <a:pt x="829140" y="298540"/>
                    <a:pt x="802888" y="303313"/>
                  </a:cubicBezTo>
                  <a:cubicBezTo>
                    <a:pt x="795429" y="304669"/>
                    <a:pt x="788019" y="306287"/>
                    <a:pt x="780585" y="307774"/>
                  </a:cubicBezTo>
                  <a:lnTo>
                    <a:pt x="620008" y="303313"/>
                  </a:lnTo>
                  <a:cubicBezTo>
                    <a:pt x="613416" y="302446"/>
                    <a:pt x="614386" y="291244"/>
                    <a:pt x="611087" y="285471"/>
                  </a:cubicBezTo>
                  <a:cubicBezTo>
                    <a:pt x="608427" y="280817"/>
                    <a:pt x="605957" y="275881"/>
                    <a:pt x="602166" y="272090"/>
                  </a:cubicBezTo>
                  <a:cubicBezTo>
                    <a:pt x="591045" y="260969"/>
                    <a:pt x="585567" y="263096"/>
                    <a:pt x="570942" y="258709"/>
                  </a:cubicBezTo>
                  <a:cubicBezTo>
                    <a:pt x="525660" y="245125"/>
                    <a:pt x="562531" y="253459"/>
                    <a:pt x="521877" y="245327"/>
                  </a:cubicBezTo>
                  <a:cubicBezTo>
                    <a:pt x="517416" y="240867"/>
                    <a:pt x="508495" y="238254"/>
                    <a:pt x="508495" y="231946"/>
                  </a:cubicBezTo>
                  <a:cubicBezTo>
                    <a:pt x="508495" y="213657"/>
                    <a:pt x="538888" y="207505"/>
                    <a:pt x="548640" y="205183"/>
                  </a:cubicBezTo>
                  <a:cubicBezTo>
                    <a:pt x="570766" y="199915"/>
                    <a:pt x="593482" y="197317"/>
                    <a:pt x="615547" y="191801"/>
                  </a:cubicBezTo>
                  <a:cubicBezTo>
                    <a:pt x="664491" y="179566"/>
                    <a:pt x="586835" y="198678"/>
                    <a:pt x="677994" y="178420"/>
                  </a:cubicBezTo>
                  <a:cubicBezTo>
                    <a:pt x="729840" y="166899"/>
                    <a:pt x="704536" y="171199"/>
                    <a:pt x="753822" y="165038"/>
                  </a:cubicBezTo>
                  <a:cubicBezTo>
                    <a:pt x="746388" y="162064"/>
                    <a:pt x="739322" y="157917"/>
                    <a:pt x="731520" y="156117"/>
                  </a:cubicBezTo>
                  <a:cubicBezTo>
                    <a:pt x="714941" y="152291"/>
                    <a:pt x="645781" y="147663"/>
                    <a:pt x="637849" y="147196"/>
                  </a:cubicBezTo>
                  <a:cubicBezTo>
                    <a:pt x="606644" y="145360"/>
                    <a:pt x="575402" y="144223"/>
                    <a:pt x="544179" y="142736"/>
                  </a:cubicBezTo>
                  <a:cubicBezTo>
                    <a:pt x="550126" y="139762"/>
                    <a:pt x="555909" y="136434"/>
                    <a:pt x="562021" y="133815"/>
                  </a:cubicBezTo>
                  <a:cubicBezTo>
                    <a:pt x="579924" y="126142"/>
                    <a:pt x="610547" y="122964"/>
                    <a:pt x="624468" y="120433"/>
                  </a:cubicBezTo>
                  <a:cubicBezTo>
                    <a:pt x="665868" y="103872"/>
                    <a:pt x="642236" y="118605"/>
                    <a:pt x="615547" y="102591"/>
                  </a:cubicBezTo>
                  <a:cubicBezTo>
                    <a:pt x="609172" y="98766"/>
                    <a:pt x="606626" y="90696"/>
                    <a:pt x="602166" y="84749"/>
                  </a:cubicBezTo>
                  <a:cubicBezTo>
                    <a:pt x="608350" y="76504"/>
                    <a:pt x="619610" y="59739"/>
                    <a:pt x="628929" y="53526"/>
                  </a:cubicBezTo>
                  <a:cubicBezTo>
                    <a:pt x="632841" y="50918"/>
                    <a:pt x="637850" y="50553"/>
                    <a:pt x="642310" y="49066"/>
                  </a:cubicBezTo>
                  <a:cubicBezTo>
                    <a:pt x="645284" y="43119"/>
                    <a:pt x="650406" y="37822"/>
                    <a:pt x="651231" y="31224"/>
                  </a:cubicBezTo>
                  <a:cubicBezTo>
                    <a:pt x="651991" y="25141"/>
                    <a:pt x="646770" y="13382"/>
                    <a:pt x="646770" y="13382"/>
                  </a:cubicBezTo>
                  <a:lnTo>
                    <a:pt x="637849" y="0"/>
                  </a:lnTo>
                  <a:lnTo>
                    <a:pt x="410365" y="0"/>
                  </a:lnTo>
                  <a:close/>
                </a:path>
              </a:pathLst>
            </a:custGeom>
            <a:solidFill>
              <a:srgbClr val="FFC000">
                <a:alpha val="30196"/>
              </a:srgbClr>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Frihandsfigur: Form 37">
              <a:extLst>
                <a:ext uri="{FF2B5EF4-FFF2-40B4-BE49-F238E27FC236}">
                  <a16:creationId xmlns:a16="http://schemas.microsoft.com/office/drawing/2014/main" id="{5F409326-1199-1280-063F-7ECBB275D580}"/>
                </a:ext>
              </a:extLst>
            </p:cNvPr>
            <p:cNvSpPr/>
            <p:nvPr/>
          </p:nvSpPr>
          <p:spPr>
            <a:xfrm>
              <a:off x="7909226" y="3994899"/>
              <a:ext cx="598360" cy="148354"/>
            </a:xfrm>
            <a:custGeom>
              <a:avLst/>
              <a:gdLst>
                <a:gd name="connsiteX0" fmla="*/ 0 w 396984"/>
                <a:gd name="connsiteY0" fmla="*/ 49065 h 133815"/>
                <a:gd name="connsiteX1" fmla="*/ 0 w 396984"/>
                <a:gd name="connsiteY1" fmla="*/ 49065 h 133815"/>
                <a:gd name="connsiteX2" fmla="*/ 44605 w 396984"/>
                <a:gd name="connsiteY2" fmla="*/ 40144 h 133815"/>
                <a:gd name="connsiteX3" fmla="*/ 66908 w 396984"/>
                <a:gd name="connsiteY3" fmla="*/ 13382 h 133815"/>
                <a:gd name="connsiteX4" fmla="*/ 98131 w 396984"/>
                <a:gd name="connsiteY4" fmla="*/ 0 h 133815"/>
                <a:gd name="connsiteX5" fmla="*/ 147197 w 396984"/>
                <a:gd name="connsiteY5" fmla="*/ 8921 h 133815"/>
                <a:gd name="connsiteX6" fmla="*/ 187341 w 396984"/>
                <a:gd name="connsiteY6" fmla="*/ 22303 h 133815"/>
                <a:gd name="connsiteX7" fmla="*/ 396984 w 396984"/>
                <a:gd name="connsiteY7" fmla="*/ 26763 h 133815"/>
                <a:gd name="connsiteX8" fmla="*/ 383602 w 396984"/>
                <a:gd name="connsiteY8" fmla="*/ 31224 h 133815"/>
                <a:gd name="connsiteX9" fmla="*/ 347918 w 396984"/>
                <a:gd name="connsiteY9" fmla="*/ 40144 h 133815"/>
                <a:gd name="connsiteX10" fmla="*/ 330077 w 396984"/>
                <a:gd name="connsiteY10" fmla="*/ 44605 h 133815"/>
                <a:gd name="connsiteX11" fmla="*/ 281011 w 396984"/>
                <a:gd name="connsiteY11" fmla="*/ 57986 h 133815"/>
                <a:gd name="connsiteX12" fmla="*/ 316695 w 396984"/>
                <a:gd name="connsiteY12" fmla="*/ 66907 h 133815"/>
                <a:gd name="connsiteX13" fmla="*/ 352379 w 396984"/>
                <a:gd name="connsiteY13" fmla="*/ 62447 h 133815"/>
                <a:gd name="connsiteX14" fmla="*/ 330077 w 396984"/>
                <a:gd name="connsiteY14" fmla="*/ 71368 h 133815"/>
                <a:gd name="connsiteX15" fmla="*/ 289932 w 396984"/>
                <a:gd name="connsiteY15" fmla="*/ 80289 h 133815"/>
                <a:gd name="connsiteX16" fmla="*/ 227485 w 396984"/>
                <a:gd name="connsiteY16" fmla="*/ 98131 h 133815"/>
                <a:gd name="connsiteX17" fmla="*/ 205183 w 396984"/>
                <a:gd name="connsiteY17" fmla="*/ 120433 h 133815"/>
                <a:gd name="connsiteX18" fmla="*/ 178420 w 396984"/>
                <a:gd name="connsiteY18" fmla="*/ 124894 h 133815"/>
                <a:gd name="connsiteX19" fmla="*/ 156117 w 396984"/>
                <a:gd name="connsiteY19" fmla="*/ 133815 h 133815"/>
                <a:gd name="connsiteX20" fmla="*/ 98131 w 396984"/>
                <a:gd name="connsiteY20" fmla="*/ 115973 h 133815"/>
                <a:gd name="connsiteX21" fmla="*/ 84750 w 396984"/>
                <a:gd name="connsiteY21" fmla="*/ 98131 h 133815"/>
                <a:gd name="connsiteX22" fmla="*/ 80289 w 396984"/>
                <a:gd name="connsiteY22" fmla="*/ 80289 h 133815"/>
                <a:gd name="connsiteX23" fmla="*/ 66908 w 396984"/>
                <a:gd name="connsiteY23" fmla="*/ 75828 h 133815"/>
                <a:gd name="connsiteX24" fmla="*/ 44605 w 396984"/>
                <a:gd name="connsiteY24" fmla="*/ 66907 h 133815"/>
                <a:gd name="connsiteX25" fmla="*/ 0 w 396984"/>
                <a:gd name="connsiteY25" fmla="*/ 49065 h 133815"/>
                <a:gd name="connsiteX0" fmla="*/ 0 w 490654"/>
                <a:gd name="connsiteY0" fmla="*/ 35683 h 133815"/>
                <a:gd name="connsiteX1" fmla="*/ 93670 w 490654"/>
                <a:gd name="connsiteY1" fmla="*/ 49065 h 133815"/>
                <a:gd name="connsiteX2" fmla="*/ 138275 w 490654"/>
                <a:gd name="connsiteY2" fmla="*/ 40144 h 133815"/>
                <a:gd name="connsiteX3" fmla="*/ 160578 w 490654"/>
                <a:gd name="connsiteY3" fmla="*/ 13382 h 133815"/>
                <a:gd name="connsiteX4" fmla="*/ 191801 w 490654"/>
                <a:gd name="connsiteY4" fmla="*/ 0 h 133815"/>
                <a:gd name="connsiteX5" fmla="*/ 240867 w 490654"/>
                <a:gd name="connsiteY5" fmla="*/ 8921 h 133815"/>
                <a:gd name="connsiteX6" fmla="*/ 281011 w 490654"/>
                <a:gd name="connsiteY6" fmla="*/ 22303 h 133815"/>
                <a:gd name="connsiteX7" fmla="*/ 490654 w 490654"/>
                <a:gd name="connsiteY7" fmla="*/ 26763 h 133815"/>
                <a:gd name="connsiteX8" fmla="*/ 477272 w 490654"/>
                <a:gd name="connsiteY8" fmla="*/ 31224 h 133815"/>
                <a:gd name="connsiteX9" fmla="*/ 441588 w 490654"/>
                <a:gd name="connsiteY9" fmla="*/ 40144 h 133815"/>
                <a:gd name="connsiteX10" fmla="*/ 423747 w 490654"/>
                <a:gd name="connsiteY10" fmla="*/ 44605 h 133815"/>
                <a:gd name="connsiteX11" fmla="*/ 374681 w 490654"/>
                <a:gd name="connsiteY11" fmla="*/ 57986 h 133815"/>
                <a:gd name="connsiteX12" fmla="*/ 410365 w 490654"/>
                <a:gd name="connsiteY12" fmla="*/ 66907 h 133815"/>
                <a:gd name="connsiteX13" fmla="*/ 446049 w 490654"/>
                <a:gd name="connsiteY13" fmla="*/ 62447 h 133815"/>
                <a:gd name="connsiteX14" fmla="*/ 423747 w 490654"/>
                <a:gd name="connsiteY14" fmla="*/ 71368 h 133815"/>
                <a:gd name="connsiteX15" fmla="*/ 383602 w 490654"/>
                <a:gd name="connsiteY15" fmla="*/ 80289 h 133815"/>
                <a:gd name="connsiteX16" fmla="*/ 321155 w 490654"/>
                <a:gd name="connsiteY16" fmla="*/ 98131 h 133815"/>
                <a:gd name="connsiteX17" fmla="*/ 298853 w 490654"/>
                <a:gd name="connsiteY17" fmla="*/ 120433 h 133815"/>
                <a:gd name="connsiteX18" fmla="*/ 272090 w 490654"/>
                <a:gd name="connsiteY18" fmla="*/ 124894 h 133815"/>
                <a:gd name="connsiteX19" fmla="*/ 249787 w 490654"/>
                <a:gd name="connsiteY19" fmla="*/ 133815 h 133815"/>
                <a:gd name="connsiteX20" fmla="*/ 191801 w 490654"/>
                <a:gd name="connsiteY20" fmla="*/ 115973 h 133815"/>
                <a:gd name="connsiteX21" fmla="*/ 178420 w 490654"/>
                <a:gd name="connsiteY21" fmla="*/ 98131 h 133815"/>
                <a:gd name="connsiteX22" fmla="*/ 173959 w 490654"/>
                <a:gd name="connsiteY22" fmla="*/ 80289 h 133815"/>
                <a:gd name="connsiteX23" fmla="*/ 160578 w 490654"/>
                <a:gd name="connsiteY23" fmla="*/ 75828 h 133815"/>
                <a:gd name="connsiteX24" fmla="*/ 138275 w 490654"/>
                <a:gd name="connsiteY24" fmla="*/ 66907 h 133815"/>
                <a:gd name="connsiteX25" fmla="*/ 0 w 490654"/>
                <a:gd name="connsiteY25" fmla="*/ 35683 h 133815"/>
                <a:gd name="connsiteX0" fmla="*/ 0 w 490654"/>
                <a:gd name="connsiteY0" fmla="*/ 35683 h 133815"/>
                <a:gd name="connsiteX1" fmla="*/ 57986 w 490654"/>
                <a:gd name="connsiteY1" fmla="*/ 17842 h 133815"/>
                <a:gd name="connsiteX2" fmla="*/ 138275 w 490654"/>
                <a:gd name="connsiteY2" fmla="*/ 40144 h 133815"/>
                <a:gd name="connsiteX3" fmla="*/ 160578 w 490654"/>
                <a:gd name="connsiteY3" fmla="*/ 13382 h 133815"/>
                <a:gd name="connsiteX4" fmla="*/ 191801 w 490654"/>
                <a:gd name="connsiteY4" fmla="*/ 0 h 133815"/>
                <a:gd name="connsiteX5" fmla="*/ 240867 w 490654"/>
                <a:gd name="connsiteY5" fmla="*/ 8921 h 133815"/>
                <a:gd name="connsiteX6" fmla="*/ 281011 w 490654"/>
                <a:gd name="connsiteY6" fmla="*/ 22303 h 133815"/>
                <a:gd name="connsiteX7" fmla="*/ 490654 w 490654"/>
                <a:gd name="connsiteY7" fmla="*/ 26763 h 133815"/>
                <a:gd name="connsiteX8" fmla="*/ 477272 w 490654"/>
                <a:gd name="connsiteY8" fmla="*/ 31224 h 133815"/>
                <a:gd name="connsiteX9" fmla="*/ 441588 w 490654"/>
                <a:gd name="connsiteY9" fmla="*/ 40144 h 133815"/>
                <a:gd name="connsiteX10" fmla="*/ 423747 w 490654"/>
                <a:gd name="connsiteY10" fmla="*/ 44605 h 133815"/>
                <a:gd name="connsiteX11" fmla="*/ 374681 w 490654"/>
                <a:gd name="connsiteY11" fmla="*/ 57986 h 133815"/>
                <a:gd name="connsiteX12" fmla="*/ 410365 w 490654"/>
                <a:gd name="connsiteY12" fmla="*/ 66907 h 133815"/>
                <a:gd name="connsiteX13" fmla="*/ 446049 w 490654"/>
                <a:gd name="connsiteY13" fmla="*/ 62447 h 133815"/>
                <a:gd name="connsiteX14" fmla="*/ 423747 w 490654"/>
                <a:gd name="connsiteY14" fmla="*/ 71368 h 133815"/>
                <a:gd name="connsiteX15" fmla="*/ 383602 w 490654"/>
                <a:gd name="connsiteY15" fmla="*/ 80289 h 133815"/>
                <a:gd name="connsiteX16" fmla="*/ 321155 w 490654"/>
                <a:gd name="connsiteY16" fmla="*/ 98131 h 133815"/>
                <a:gd name="connsiteX17" fmla="*/ 298853 w 490654"/>
                <a:gd name="connsiteY17" fmla="*/ 120433 h 133815"/>
                <a:gd name="connsiteX18" fmla="*/ 272090 w 490654"/>
                <a:gd name="connsiteY18" fmla="*/ 124894 h 133815"/>
                <a:gd name="connsiteX19" fmla="*/ 249787 w 490654"/>
                <a:gd name="connsiteY19" fmla="*/ 133815 h 133815"/>
                <a:gd name="connsiteX20" fmla="*/ 191801 w 490654"/>
                <a:gd name="connsiteY20" fmla="*/ 115973 h 133815"/>
                <a:gd name="connsiteX21" fmla="*/ 178420 w 490654"/>
                <a:gd name="connsiteY21" fmla="*/ 98131 h 133815"/>
                <a:gd name="connsiteX22" fmla="*/ 173959 w 490654"/>
                <a:gd name="connsiteY22" fmla="*/ 80289 h 133815"/>
                <a:gd name="connsiteX23" fmla="*/ 160578 w 490654"/>
                <a:gd name="connsiteY23" fmla="*/ 75828 h 133815"/>
                <a:gd name="connsiteX24" fmla="*/ 138275 w 490654"/>
                <a:gd name="connsiteY24" fmla="*/ 66907 h 133815"/>
                <a:gd name="connsiteX25" fmla="*/ 0 w 490654"/>
                <a:gd name="connsiteY25" fmla="*/ 35683 h 133815"/>
                <a:gd name="connsiteX0" fmla="*/ 0 w 539720"/>
                <a:gd name="connsiteY0" fmla="*/ 57985 h 133815"/>
                <a:gd name="connsiteX1" fmla="*/ 107052 w 539720"/>
                <a:gd name="connsiteY1" fmla="*/ 17842 h 133815"/>
                <a:gd name="connsiteX2" fmla="*/ 187341 w 539720"/>
                <a:gd name="connsiteY2" fmla="*/ 40144 h 133815"/>
                <a:gd name="connsiteX3" fmla="*/ 209644 w 539720"/>
                <a:gd name="connsiteY3" fmla="*/ 13382 h 133815"/>
                <a:gd name="connsiteX4" fmla="*/ 240867 w 539720"/>
                <a:gd name="connsiteY4" fmla="*/ 0 h 133815"/>
                <a:gd name="connsiteX5" fmla="*/ 289933 w 539720"/>
                <a:gd name="connsiteY5" fmla="*/ 8921 h 133815"/>
                <a:gd name="connsiteX6" fmla="*/ 330077 w 539720"/>
                <a:gd name="connsiteY6" fmla="*/ 22303 h 133815"/>
                <a:gd name="connsiteX7" fmla="*/ 539720 w 539720"/>
                <a:gd name="connsiteY7" fmla="*/ 26763 h 133815"/>
                <a:gd name="connsiteX8" fmla="*/ 526338 w 539720"/>
                <a:gd name="connsiteY8" fmla="*/ 31224 h 133815"/>
                <a:gd name="connsiteX9" fmla="*/ 490654 w 539720"/>
                <a:gd name="connsiteY9" fmla="*/ 40144 h 133815"/>
                <a:gd name="connsiteX10" fmla="*/ 472813 w 539720"/>
                <a:gd name="connsiteY10" fmla="*/ 44605 h 133815"/>
                <a:gd name="connsiteX11" fmla="*/ 423747 w 539720"/>
                <a:gd name="connsiteY11" fmla="*/ 57986 h 133815"/>
                <a:gd name="connsiteX12" fmla="*/ 459431 w 539720"/>
                <a:gd name="connsiteY12" fmla="*/ 66907 h 133815"/>
                <a:gd name="connsiteX13" fmla="*/ 495115 w 539720"/>
                <a:gd name="connsiteY13" fmla="*/ 62447 h 133815"/>
                <a:gd name="connsiteX14" fmla="*/ 472813 w 539720"/>
                <a:gd name="connsiteY14" fmla="*/ 71368 h 133815"/>
                <a:gd name="connsiteX15" fmla="*/ 432668 w 539720"/>
                <a:gd name="connsiteY15" fmla="*/ 80289 h 133815"/>
                <a:gd name="connsiteX16" fmla="*/ 370221 w 539720"/>
                <a:gd name="connsiteY16" fmla="*/ 98131 h 133815"/>
                <a:gd name="connsiteX17" fmla="*/ 347919 w 539720"/>
                <a:gd name="connsiteY17" fmla="*/ 120433 h 133815"/>
                <a:gd name="connsiteX18" fmla="*/ 321156 w 539720"/>
                <a:gd name="connsiteY18" fmla="*/ 124894 h 133815"/>
                <a:gd name="connsiteX19" fmla="*/ 298853 w 539720"/>
                <a:gd name="connsiteY19" fmla="*/ 133815 h 133815"/>
                <a:gd name="connsiteX20" fmla="*/ 240867 w 539720"/>
                <a:gd name="connsiteY20" fmla="*/ 115973 h 133815"/>
                <a:gd name="connsiteX21" fmla="*/ 227486 w 539720"/>
                <a:gd name="connsiteY21" fmla="*/ 98131 h 133815"/>
                <a:gd name="connsiteX22" fmla="*/ 223025 w 539720"/>
                <a:gd name="connsiteY22" fmla="*/ 80289 h 133815"/>
                <a:gd name="connsiteX23" fmla="*/ 209644 w 539720"/>
                <a:gd name="connsiteY23" fmla="*/ 75828 h 133815"/>
                <a:gd name="connsiteX24" fmla="*/ 187341 w 539720"/>
                <a:gd name="connsiteY24" fmla="*/ 66907 h 133815"/>
                <a:gd name="connsiteX25" fmla="*/ 0 w 539720"/>
                <a:gd name="connsiteY25" fmla="*/ 57985 h 133815"/>
                <a:gd name="connsiteX0" fmla="*/ 0 w 539720"/>
                <a:gd name="connsiteY0" fmla="*/ 57985 h 133815"/>
                <a:gd name="connsiteX1" fmla="*/ 107052 w 539720"/>
                <a:gd name="connsiteY1" fmla="*/ 17842 h 133815"/>
                <a:gd name="connsiteX2" fmla="*/ 187341 w 539720"/>
                <a:gd name="connsiteY2" fmla="*/ 40144 h 133815"/>
                <a:gd name="connsiteX3" fmla="*/ 209644 w 539720"/>
                <a:gd name="connsiteY3" fmla="*/ 13382 h 133815"/>
                <a:gd name="connsiteX4" fmla="*/ 240867 w 539720"/>
                <a:gd name="connsiteY4" fmla="*/ 0 h 133815"/>
                <a:gd name="connsiteX5" fmla="*/ 289933 w 539720"/>
                <a:gd name="connsiteY5" fmla="*/ 8921 h 133815"/>
                <a:gd name="connsiteX6" fmla="*/ 330077 w 539720"/>
                <a:gd name="connsiteY6" fmla="*/ 22303 h 133815"/>
                <a:gd name="connsiteX7" fmla="*/ 539720 w 539720"/>
                <a:gd name="connsiteY7" fmla="*/ 26763 h 133815"/>
                <a:gd name="connsiteX8" fmla="*/ 526338 w 539720"/>
                <a:gd name="connsiteY8" fmla="*/ 31224 h 133815"/>
                <a:gd name="connsiteX9" fmla="*/ 490654 w 539720"/>
                <a:gd name="connsiteY9" fmla="*/ 40144 h 133815"/>
                <a:gd name="connsiteX10" fmla="*/ 472813 w 539720"/>
                <a:gd name="connsiteY10" fmla="*/ 44605 h 133815"/>
                <a:gd name="connsiteX11" fmla="*/ 423747 w 539720"/>
                <a:gd name="connsiteY11" fmla="*/ 57986 h 133815"/>
                <a:gd name="connsiteX12" fmla="*/ 459431 w 539720"/>
                <a:gd name="connsiteY12" fmla="*/ 66907 h 133815"/>
                <a:gd name="connsiteX13" fmla="*/ 495115 w 539720"/>
                <a:gd name="connsiteY13" fmla="*/ 62447 h 133815"/>
                <a:gd name="connsiteX14" fmla="*/ 472813 w 539720"/>
                <a:gd name="connsiteY14" fmla="*/ 71368 h 133815"/>
                <a:gd name="connsiteX15" fmla="*/ 432668 w 539720"/>
                <a:gd name="connsiteY15" fmla="*/ 80289 h 133815"/>
                <a:gd name="connsiteX16" fmla="*/ 370221 w 539720"/>
                <a:gd name="connsiteY16" fmla="*/ 98131 h 133815"/>
                <a:gd name="connsiteX17" fmla="*/ 347919 w 539720"/>
                <a:gd name="connsiteY17" fmla="*/ 120433 h 133815"/>
                <a:gd name="connsiteX18" fmla="*/ 321156 w 539720"/>
                <a:gd name="connsiteY18" fmla="*/ 124894 h 133815"/>
                <a:gd name="connsiteX19" fmla="*/ 298853 w 539720"/>
                <a:gd name="connsiteY19" fmla="*/ 133815 h 133815"/>
                <a:gd name="connsiteX20" fmla="*/ 240867 w 539720"/>
                <a:gd name="connsiteY20" fmla="*/ 115973 h 133815"/>
                <a:gd name="connsiteX21" fmla="*/ 227486 w 539720"/>
                <a:gd name="connsiteY21" fmla="*/ 98131 h 133815"/>
                <a:gd name="connsiteX22" fmla="*/ 223025 w 539720"/>
                <a:gd name="connsiteY22" fmla="*/ 80289 h 133815"/>
                <a:gd name="connsiteX23" fmla="*/ 209644 w 539720"/>
                <a:gd name="connsiteY23" fmla="*/ 75828 h 133815"/>
                <a:gd name="connsiteX24" fmla="*/ 129355 w 539720"/>
                <a:gd name="connsiteY24" fmla="*/ 49065 h 133815"/>
                <a:gd name="connsiteX25" fmla="*/ 0 w 539720"/>
                <a:gd name="connsiteY25" fmla="*/ 57985 h 13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9720" h="133815">
                  <a:moveTo>
                    <a:pt x="0" y="57985"/>
                  </a:moveTo>
                  <a:lnTo>
                    <a:pt x="107052" y="17842"/>
                  </a:lnTo>
                  <a:cubicBezTo>
                    <a:pt x="121920" y="14868"/>
                    <a:pt x="170242" y="40887"/>
                    <a:pt x="187341" y="40144"/>
                  </a:cubicBezTo>
                  <a:cubicBezTo>
                    <a:pt x="204440" y="39401"/>
                    <a:pt x="192368" y="24899"/>
                    <a:pt x="209644" y="13382"/>
                  </a:cubicBezTo>
                  <a:cubicBezTo>
                    <a:pt x="219066" y="7101"/>
                    <a:pt x="230459" y="4461"/>
                    <a:pt x="240867" y="0"/>
                  </a:cubicBezTo>
                  <a:cubicBezTo>
                    <a:pt x="247209" y="1057"/>
                    <a:pt x="282149" y="6586"/>
                    <a:pt x="289933" y="8921"/>
                  </a:cubicBezTo>
                  <a:cubicBezTo>
                    <a:pt x="301625" y="12428"/>
                    <a:pt x="316950" y="21788"/>
                    <a:pt x="330077" y="22303"/>
                  </a:cubicBezTo>
                  <a:cubicBezTo>
                    <a:pt x="399920" y="25042"/>
                    <a:pt x="469839" y="25276"/>
                    <a:pt x="539720" y="26763"/>
                  </a:cubicBezTo>
                  <a:cubicBezTo>
                    <a:pt x="535259" y="28250"/>
                    <a:pt x="530874" y="29987"/>
                    <a:pt x="526338" y="31224"/>
                  </a:cubicBezTo>
                  <a:cubicBezTo>
                    <a:pt x="514509" y="34450"/>
                    <a:pt x="502549" y="37170"/>
                    <a:pt x="490654" y="40144"/>
                  </a:cubicBezTo>
                  <a:cubicBezTo>
                    <a:pt x="484707" y="41631"/>
                    <a:pt x="478707" y="42921"/>
                    <a:pt x="472813" y="44605"/>
                  </a:cubicBezTo>
                  <a:cubicBezTo>
                    <a:pt x="435695" y="55210"/>
                    <a:pt x="452090" y="50901"/>
                    <a:pt x="423747" y="57986"/>
                  </a:cubicBezTo>
                  <a:cubicBezTo>
                    <a:pt x="435642" y="60960"/>
                    <a:pt x="447194" y="66142"/>
                    <a:pt x="459431" y="66907"/>
                  </a:cubicBezTo>
                  <a:cubicBezTo>
                    <a:pt x="471395" y="67655"/>
                    <a:pt x="483743" y="58656"/>
                    <a:pt x="495115" y="62447"/>
                  </a:cubicBezTo>
                  <a:cubicBezTo>
                    <a:pt x="502711" y="64979"/>
                    <a:pt x="480512" y="69168"/>
                    <a:pt x="472813" y="71368"/>
                  </a:cubicBezTo>
                  <a:cubicBezTo>
                    <a:pt x="459632" y="75134"/>
                    <a:pt x="446012" y="77149"/>
                    <a:pt x="432668" y="80289"/>
                  </a:cubicBezTo>
                  <a:cubicBezTo>
                    <a:pt x="394583" y="89250"/>
                    <a:pt x="403460" y="87051"/>
                    <a:pt x="370221" y="98131"/>
                  </a:cubicBezTo>
                  <a:cubicBezTo>
                    <a:pt x="362787" y="105565"/>
                    <a:pt x="357149" y="115399"/>
                    <a:pt x="347919" y="120433"/>
                  </a:cubicBezTo>
                  <a:cubicBezTo>
                    <a:pt x="339979" y="124764"/>
                    <a:pt x="329881" y="122514"/>
                    <a:pt x="321156" y="124894"/>
                  </a:cubicBezTo>
                  <a:cubicBezTo>
                    <a:pt x="313431" y="127001"/>
                    <a:pt x="306287" y="130841"/>
                    <a:pt x="298853" y="133815"/>
                  </a:cubicBezTo>
                  <a:cubicBezTo>
                    <a:pt x="271087" y="130344"/>
                    <a:pt x="261501" y="134027"/>
                    <a:pt x="240867" y="115973"/>
                  </a:cubicBezTo>
                  <a:cubicBezTo>
                    <a:pt x="235272" y="111078"/>
                    <a:pt x="231946" y="104078"/>
                    <a:pt x="227486" y="98131"/>
                  </a:cubicBezTo>
                  <a:cubicBezTo>
                    <a:pt x="225999" y="92184"/>
                    <a:pt x="226855" y="85076"/>
                    <a:pt x="223025" y="80289"/>
                  </a:cubicBezTo>
                  <a:cubicBezTo>
                    <a:pt x="220088" y="76618"/>
                    <a:pt x="214046" y="77479"/>
                    <a:pt x="209644" y="75828"/>
                  </a:cubicBezTo>
                  <a:cubicBezTo>
                    <a:pt x="202147" y="73016"/>
                    <a:pt x="136852" y="51876"/>
                    <a:pt x="129355" y="49065"/>
                  </a:cubicBezTo>
                  <a:cubicBezTo>
                    <a:pt x="124953" y="47414"/>
                    <a:pt x="7434" y="60959"/>
                    <a:pt x="0" y="57985"/>
                  </a:cubicBezTo>
                  <a:close/>
                </a:path>
              </a:pathLst>
            </a:custGeom>
            <a:solidFill>
              <a:srgbClr val="FFFF00">
                <a:alpha val="30196"/>
              </a:srgbClr>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47" name="Rak koppling 46">
            <a:extLst>
              <a:ext uri="{FF2B5EF4-FFF2-40B4-BE49-F238E27FC236}">
                <a16:creationId xmlns:a16="http://schemas.microsoft.com/office/drawing/2014/main" id="{58542EC1-3864-B755-6658-1A18709F9124}"/>
              </a:ext>
            </a:extLst>
          </p:cNvPr>
          <p:cNvCxnSpPr>
            <a:cxnSpLocks/>
            <a:stCxn id="12" idx="6"/>
            <a:endCxn id="42" idx="6"/>
          </p:cNvCxnSpPr>
          <p:nvPr/>
        </p:nvCxnSpPr>
        <p:spPr>
          <a:xfrm flipH="1">
            <a:off x="3944695" y="2180609"/>
            <a:ext cx="1696" cy="3208454"/>
          </a:xfrm>
          <a:prstGeom prst="line">
            <a:avLst/>
          </a:prstGeom>
          <a:ln w="9525">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51" name="Rak koppling 50">
            <a:extLst>
              <a:ext uri="{FF2B5EF4-FFF2-40B4-BE49-F238E27FC236}">
                <a16:creationId xmlns:a16="http://schemas.microsoft.com/office/drawing/2014/main" id="{046029A5-79E9-5FA9-4987-D94957694DB2}"/>
              </a:ext>
            </a:extLst>
          </p:cNvPr>
          <p:cNvCxnSpPr>
            <a:cxnSpLocks/>
            <a:stCxn id="12" idx="23"/>
            <a:endCxn id="42" idx="23"/>
          </p:cNvCxnSpPr>
          <p:nvPr/>
        </p:nvCxnSpPr>
        <p:spPr>
          <a:xfrm>
            <a:off x="4506092" y="2295067"/>
            <a:ext cx="9886" cy="3094934"/>
          </a:xfrm>
          <a:prstGeom prst="line">
            <a:avLst/>
          </a:prstGeom>
          <a:ln w="9525">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49" name="Rak koppling 48">
            <a:extLst>
              <a:ext uri="{FF2B5EF4-FFF2-40B4-BE49-F238E27FC236}">
                <a16:creationId xmlns:a16="http://schemas.microsoft.com/office/drawing/2014/main" id="{CF46C74D-F20E-FB1C-A528-9B8ED612D45E}"/>
              </a:ext>
            </a:extLst>
          </p:cNvPr>
          <p:cNvCxnSpPr>
            <a:cxnSpLocks/>
            <a:endCxn id="44" idx="16"/>
          </p:cNvCxnSpPr>
          <p:nvPr/>
        </p:nvCxnSpPr>
        <p:spPr>
          <a:xfrm flipH="1">
            <a:off x="6609960" y="2818052"/>
            <a:ext cx="38615" cy="3187893"/>
          </a:xfrm>
          <a:prstGeom prst="line">
            <a:avLst/>
          </a:prstGeom>
          <a:ln w="9525">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53" name="Rak koppling 52">
            <a:extLst>
              <a:ext uri="{FF2B5EF4-FFF2-40B4-BE49-F238E27FC236}">
                <a16:creationId xmlns:a16="http://schemas.microsoft.com/office/drawing/2014/main" id="{9AD729C5-0E34-B328-09A4-F9ADB63D88EC}"/>
              </a:ext>
            </a:extLst>
          </p:cNvPr>
          <p:cNvCxnSpPr>
            <a:cxnSpLocks/>
            <a:stCxn id="14" idx="2"/>
            <a:endCxn id="44" idx="2"/>
          </p:cNvCxnSpPr>
          <p:nvPr/>
        </p:nvCxnSpPr>
        <p:spPr>
          <a:xfrm flipH="1">
            <a:off x="5984272" y="2627232"/>
            <a:ext cx="29532" cy="3273112"/>
          </a:xfrm>
          <a:prstGeom prst="line">
            <a:avLst/>
          </a:prstGeom>
          <a:ln w="9525">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sp>
        <p:nvSpPr>
          <p:cNvPr id="4" name="Frihandsfigur: Form 3">
            <a:extLst>
              <a:ext uri="{FF2B5EF4-FFF2-40B4-BE49-F238E27FC236}">
                <a16:creationId xmlns:a16="http://schemas.microsoft.com/office/drawing/2014/main" id="{E392F3F6-F2FA-551A-9E5E-B60F17DFA02A}"/>
              </a:ext>
            </a:extLst>
          </p:cNvPr>
          <p:cNvSpPr/>
          <p:nvPr/>
        </p:nvSpPr>
        <p:spPr>
          <a:xfrm rot="333480">
            <a:off x="2632642" y="5056569"/>
            <a:ext cx="7426008" cy="1551156"/>
          </a:xfrm>
          <a:custGeom>
            <a:avLst/>
            <a:gdLst>
              <a:gd name="connsiteX0" fmla="*/ 0 w 6698255"/>
              <a:gd name="connsiteY0" fmla="*/ 738130 h 1399142"/>
              <a:gd name="connsiteX1" fmla="*/ 2005070 w 6698255"/>
              <a:gd name="connsiteY1" fmla="*/ 0 h 1399142"/>
              <a:gd name="connsiteX2" fmla="*/ 6698255 w 6698255"/>
              <a:gd name="connsiteY2" fmla="*/ 0 h 1399142"/>
              <a:gd name="connsiteX3" fmla="*/ 4649118 w 6698255"/>
              <a:gd name="connsiteY3" fmla="*/ 1399142 h 1399142"/>
              <a:gd name="connsiteX4" fmla="*/ 0 w 6698255"/>
              <a:gd name="connsiteY4" fmla="*/ 738130 h 139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8255" h="1399142">
                <a:moveTo>
                  <a:pt x="0" y="738130"/>
                </a:moveTo>
                <a:lnTo>
                  <a:pt x="2005070" y="0"/>
                </a:lnTo>
                <a:lnTo>
                  <a:pt x="6698255" y="0"/>
                </a:lnTo>
                <a:lnTo>
                  <a:pt x="4649118" y="1399142"/>
                </a:lnTo>
                <a:lnTo>
                  <a:pt x="0" y="738130"/>
                </a:lnTo>
                <a:close/>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Frihandsfigur: Form 6">
            <a:extLst>
              <a:ext uri="{FF2B5EF4-FFF2-40B4-BE49-F238E27FC236}">
                <a16:creationId xmlns:a16="http://schemas.microsoft.com/office/drawing/2014/main" id="{4D9FB9AE-6B3F-D37C-8F61-BB67D6B6B0CE}"/>
              </a:ext>
            </a:extLst>
          </p:cNvPr>
          <p:cNvSpPr/>
          <p:nvPr/>
        </p:nvSpPr>
        <p:spPr>
          <a:xfrm rot="333480">
            <a:off x="3847267" y="4985608"/>
            <a:ext cx="3402236" cy="1087925"/>
          </a:xfrm>
          <a:custGeom>
            <a:avLst/>
            <a:gdLst>
              <a:gd name="connsiteX0" fmla="*/ 40144 w 3068815"/>
              <a:gd name="connsiteY0" fmla="*/ 526338 h 981308"/>
              <a:gd name="connsiteX1" fmla="*/ 0 w 3068815"/>
              <a:gd name="connsiteY1" fmla="*/ 508496 h 981308"/>
              <a:gd name="connsiteX2" fmla="*/ 44604 w 3068815"/>
              <a:gd name="connsiteY2" fmla="*/ 481733 h 981308"/>
              <a:gd name="connsiteX3" fmla="*/ 75828 w 3068815"/>
              <a:gd name="connsiteY3" fmla="*/ 463891 h 981308"/>
              <a:gd name="connsiteX4" fmla="*/ 138275 w 3068815"/>
              <a:gd name="connsiteY4" fmla="*/ 446049 h 981308"/>
              <a:gd name="connsiteX5" fmla="*/ 325615 w 3068815"/>
              <a:gd name="connsiteY5" fmla="*/ 450509 h 981308"/>
              <a:gd name="connsiteX6" fmla="*/ 356839 w 3068815"/>
              <a:gd name="connsiteY6" fmla="*/ 441588 h 981308"/>
              <a:gd name="connsiteX7" fmla="*/ 428206 w 3068815"/>
              <a:gd name="connsiteY7" fmla="*/ 432668 h 981308"/>
              <a:gd name="connsiteX8" fmla="*/ 446048 w 3068815"/>
              <a:gd name="connsiteY8" fmla="*/ 423747 h 981308"/>
              <a:gd name="connsiteX9" fmla="*/ 423746 w 3068815"/>
              <a:gd name="connsiteY9" fmla="*/ 419286 h 981308"/>
              <a:gd name="connsiteX10" fmla="*/ 365760 w 3068815"/>
              <a:gd name="connsiteY10" fmla="*/ 414826 h 981308"/>
              <a:gd name="connsiteX11" fmla="*/ 356839 w 3068815"/>
              <a:gd name="connsiteY11" fmla="*/ 370221 h 981308"/>
              <a:gd name="connsiteX12" fmla="*/ 334536 w 3068815"/>
              <a:gd name="connsiteY12" fmla="*/ 365760 h 981308"/>
              <a:gd name="connsiteX13" fmla="*/ 370220 w 3068815"/>
              <a:gd name="connsiteY13" fmla="*/ 356839 h 981308"/>
              <a:gd name="connsiteX14" fmla="*/ 446048 w 3068815"/>
              <a:gd name="connsiteY14" fmla="*/ 347918 h 981308"/>
              <a:gd name="connsiteX15" fmla="*/ 472811 w 3068815"/>
              <a:gd name="connsiteY15" fmla="*/ 343458 h 981308"/>
              <a:gd name="connsiteX16" fmla="*/ 526337 w 3068815"/>
              <a:gd name="connsiteY16" fmla="*/ 321155 h 981308"/>
              <a:gd name="connsiteX17" fmla="*/ 521877 w 3068815"/>
              <a:gd name="connsiteY17" fmla="*/ 365760 h 981308"/>
              <a:gd name="connsiteX18" fmla="*/ 566481 w 3068815"/>
              <a:gd name="connsiteY18" fmla="*/ 361300 h 981308"/>
              <a:gd name="connsiteX19" fmla="*/ 570942 w 3068815"/>
              <a:gd name="connsiteY19" fmla="*/ 338997 h 981308"/>
              <a:gd name="connsiteX20" fmla="*/ 602165 w 3068815"/>
              <a:gd name="connsiteY20" fmla="*/ 330076 h 981308"/>
              <a:gd name="connsiteX21" fmla="*/ 624468 w 3068815"/>
              <a:gd name="connsiteY21" fmla="*/ 321155 h 981308"/>
              <a:gd name="connsiteX22" fmla="*/ 633389 w 3068815"/>
              <a:gd name="connsiteY22" fmla="*/ 303313 h 981308"/>
              <a:gd name="connsiteX23" fmla="*/ 637849 w 3068815"/>
              <a:gd name="connsiteY23" fmla="*/ 289932 h 981308"/>
              <a:gd name="connsiteX24" fmla="*/ 660152 w 3068815"/>
              <a:gd name="connsiteY24" fmla="*/ 285471 h 981308"/>
              <a:gd name="connsiteX25" fmla="*/ 691375 w 3068815"/>
              <a:gd name="connsiteY25" fmla="*/ 276550 h 981308"/>
              <a:gd name="connsiteX26" fmla="*/ 767203 w 3068815"/>
              <a:gd name="connsiteY26" fmla="*/ 245327 h 981308"/>
              <a:gd name="connsiteX27" fmla="*/ 780585 w 3068815"/>
              <a:gd name="connsiteY27" fmla="*/ 240867 h 981308"/>
              <a:gd name="connsiteX28" fmla="*/ 767203 w 3068815"/>
              <a:gd name="connsiteY28" fmla="*/ 236406 h 981308"/>
              <a:gd name="connsiteX29" fmla="*/ 740441 w 3068815"/>
              <a:gd name="connsiteY29" fmla="*/ 231946 h 981308"/>
              <a:gd name="connsiteX30" fmla="*/ 695836 w 3068815"/>
              <a:gd name="connsiteY30" fmla="*/ 200722 h 981308"/>
              <a:gd name="connsiteX31" fmla="*/ 686915 w 3068815"/>
              <a:gd name="connsiteY31" fmla="*/ 187341 h 981308"/>
              <a:gd name="connsiteX32" fmla="*/ 673533 w 3068815"/>
              <a:gd name="connsiteY32" fmla="*/ 182880 h 981308"/>
              <a:gd name="connsiteX33" fmla="*/ 646770 w 3068815"/>
              <a:gd name="connsiteY33" fmla="*/ 156117 h 981308"/>
              <a:gd name="connsiteX34" fmla="*/ 646770 w 3068815"/>
              <a:gd name="connsiteY34" fmla="*/ 142736 h 981308"/>
              <a:gd name="connsiteX35" fmla="*/ 646770 w 3068815"/>
              <a:gd name="connsiteY35" fmla="*/ 142736 h 981308"/>
              <a:gd name="connsiteX36" fmla="*/ 695836 w 3068815"/>
              <a:gd name="connsiteY36" fmla="*/ 133815 h 981308"/>
              <a:gd name="connsiteX37" fmla="*/ 718138 w 3068815"/>
              <a:gd name="connsiteY37" fmla="*/ 142736 h 981308"/>
              <a:gd name="connsiteX38" fmla="*/ 816269 w 3068815"/>
              <a:gd name="connsiteY38" fmla="*/ 133815 h 981308"/>
              <a:gd name="connsiteX39" fmla="*/ 865334 w 3068815"/>
              <a:gd name="connsiteY39" fmla="*/ 138275 h 981308"/>
              <a:gd name="connsiteX40" fmla="*/ 851953 w 3068815"/>
              <a:gd name="connsiteY40" fmla="*/ 142736 h 981308"/>
              <a:gd name="connsiteX41" fmla="*/ 838571 w 3068815"/>
              <a:gd name="connsiteY41" fmla="*/ 156117 h 981308"/>
              <a:gd name="connsiteX42" fmla="*/ 851953 w 3068815"/>
              <a:gd name="connsiteY42" fmla="*/ 173959 h 981308"/>
              <a:gd name="connsiteX43" fmla="*/ 883176 w 3068815"/>
              <a:gd name="connsiteY43" fmla="*/ 187341 h 981308"/>
              <a:gd name="connsiteX44" fmla="*/ 932241 w 3068815"/>
              <a:gd name="connsiteY44" fmla="*/ 151657 h 981308"/>
              <a:gd name="connsiteX45" fmla="*/ 963465 w 3068815"/>
              <a:gd name="connsiteY45" fmla="*/ 133815 h 981308"/>
              <a:gd name="connsiteX46" fmla="*/ 1016991 w 3068815"/>
              <a:gd name="connsiteY46" fmla="*/ 120433 h 981308"/>
              <a:gd name="connsiteX47" fmla="*/ 1030372 w 3068815"/>
              <a:gd name="connsiteY47" fmla="*/ 129354 h 981308"/>
              <a:gd name="connsiteX48" fmla="*/ 1030372 w 3068815"/>
              <a:gd name="connsiteY48" fmla="*/ 169499 h 981308"/>
              <a:gd name="connsiteX49" fmla="*/ 1016991 w 3068815"/>
              <a:gd name="connsiteY49" fmla="*/ 173959 h 981308"/>
              <a:gd name="connsiteX50" fmla="*/ 1025912 w 3068815"/>
              <a:gd name="connsiteY50" fmla="*/ 187341 h 981308"/>
              <a:gd name="connsiteX51" fmla="*/ 1079438 w 3068815"/>
              <a:gd name="connsiteY51" fmla="*/ 187341 h 981308"/>
              <a:gd name="connsiteX52" fmla="*/ 1115121 w 3068815"/>
              <a:gd name="connsiteY52" fmla="*/ 165038 h 981308"/>
              <a:gd name="connsiteX53" fmla="*/ 1150805 w 3068815"/>
              <a:gd name="connsiteY53" fmla="*/ 147196 h 981308"/>
              <a:gd name="connsiteX54" fmla="*/ 1186489 w 3068815"/>
              <a:gd name="connsiteY54" fmla="*/ 124894 h 981308"/>
              <a:gd name="connsiteX55" fmla="*/ 1208792 w 3068815"/>
              <a:gd name="connsiteY55" fmla="*/ 120433 h 981308"/>
              <a:gd name="connsiteX56" fmla="*/ 1231094 w 3068815"/>
              <a:gd name="connsiteY56" fmla="*/ 111512 h 981308"/>
              <a:gd name="connsiteX57" fmla="*/ 1244476 w 3068815"/>
              <a:gd name="connsiteY57" fmla="*/ 107052 h 981308"/>
              <a:gd name="connsiteX58" fmla="*/ 1302462 w 3068815"/>
              <a:gd name="connsiteY58" fmla="*/ 84749 h 981308"/>
              <a:gd name="connsiteX59" fmla="*/ 1311383 w 3068815"/>
              <a:gd name="connsiteY59" fmla="*/ 71368 h 981308"/>
              <a:gd name="connsiteX60" fmla="*/ 1369369 w 3068815"/>
              <a:gd name="connsiteY60" fmla="*/ 49066 h 981308"/>
              <a:gd name="connsiteX61" fmla="*/ 1378290 w 3068815"/>
              <a:gd name="connsiteY61" fmla="*/ 26763 h 981308"/>
              <a:gd name="connsiteX62" fmla="*/ 1387211 w 3068815"/>
              <a:gd name="connsiteY62" fmla="*/ 0 h 981308"/>
              <a:gd name="connsiteX63" fmla="*/ 1788655 w 3068815"/>
              <a:gd name="connsiteY63" fmla="*/ 0 h 981308"/>
              <a:gd name="connsiteX64" fmla="*/ 1757432 w 3068815"/>
              <a:gd name="connsiteY64" fmla="*/ 31224 h 981308"/>
              <a:gd name="connsiteX65" fmla="*/ 1744050 w 3068815"/>
              <a:gd name="connsiteY65" fmla="*/ 40145 h 981308"/>
              <a:gd name="connsiteX66" fmla="*/ 1717287 w 3068815"/>
              <a:gd name="connsiteY66" fmla="*/ 57987 h 981308"/>
              <a:gd name="connsiteX67" fmla="*/ 1699445 w 3068815"/>
              <a:gd name="connsiteY67" fmla="*/ 80289 h 981308"/>
              <a:gd name="connsiteX68" fmla="*/ 1712827 w 3068815"/>
              <a:gd name="connsiteY68" fmla="*/ 107052 h 981308"/>
              <a:gd name="connsiteX69" fmla="*/ 1668222 w 3068815"/>
              <a:gd name="connsiteY69" fmla="*/ 129354 h 981308"/>
              <a:gd name="connsiteX70" fmla="*/ 1614696 w 3068815"/>
              <a:gd name="connsiteY70" fmla="*/ 138275 h 981308"/>
              <a:gd name="connsiteX71" fmla="*/ 1592394 w 3068815"/>
              <a:gd name="connsiteY71" fmla="*/ 147196 h 981308"/>
              <a:gd name="connsiteX72" fmla="*/ 1574552 w 3068815"/>
              <a:gd name="connsiteY72" fmla="*/ 151657 h 981308"/>
              <a:gd name="connsiteX73" fmla="*/ 1601315 w 3068815"/>
              <a:gd name="connsiteY73" fmla="*/ 169499 h 981308"/>
              <a:gd name="connsiteX74" fmla="*/ 1574552 w 3068815"/>
              <a:gd name="connsiteY74" fmla="*/ 178420 h 981308"/>
              <a:gd name="connsiteX75" fmla="*/ 1587933 w 3068815"/>
              <a:gd name="connsiteY75" fmla="*/ 191801 h 981308"/>
              <a:gd name="connsiteX76" fmla="*/ 1601315 w 3068815"/>
              <a:gd name="connsiteY76" fmla="*/ 196262 h 981308"/>
              <a:gd name="connsiteX77" fmla="*/ 1619157 w 3068815"/>
              <a:gd name="connsiteY77" fmla="*/ 205183 h 981308"/>
              <a:gd name="connsiteX78" fmla="*/ 1623617 w 3068815"/>
              <a:gd name="connsiteY78" fmla="*/ 218564 h 981308"/>
              <a:gd name="connsiteX79" fmla="*/ 1601315 w 3068815"/>
              <a:gd name="connsiteY79" fmla="*/ 227485 h 981308"/>
              <a:gd name="connsiteX80" fmla="*/ 1570091 w 3068815"/>
              <a:gd name="connsiteY80" fmla="*/ 236406 h 981308"/>
              <a:gd name="connsiteX81" fmla="*/ 1543328 w 3068815"/>
              <a:gd name="connsiteY81" fmla="*/ 245327 h 981308"/>
              <a:gd name="connsiteX82" fmla="*/ 1507644 w 3068815"/>
              <a:gd name="connsiteY82" fmla="*/ 254248 h 981308"/>
              <a:gd name="connsiteX83" fmla="*/ 1485342 w 3068815"/>
              <a:gd name="connsiteY83" fmla="*/ 276550 h 981308"/>
              <a:gd name="connsiteX84" fmla="*/ 1467500 w 3068815"/>
              <a:gd name="connsiteY84" fmla="*/ 303313 h 981308"/>
              <a:gd name="connsiteX85" fmla="*/ 1449658 w 3068815"/>
              <a:gd name="connsiteY85" fmla="*/ 307774 h 981308"/>
              <a:gd name="connsiteX86" fmla="*/ 1413974 w 3068815"/>
              <a:gd name="connsiteY86" fmla="*/ 330076 h 981308"/>
              <a:gd name="connsiteX87" fmla="*/ 1396132 w 3068815"/>
              <a:gd name="connsiteY87" fmla="*/ 338997 h 981308"/>
              <a:gd name="connsiteX88" fmla="*/ 1382751 w 3068815"/>
              <a:gd name="connsiteY88" fmla="*/ 352379 h 981308"/>
              <a:gd name="connsiteX89" fmla="*/ 1373830 w 3068815"/>
              <a:gd name="connsiteY89" fmla="*/ 388063 h 981308"/>
              <a:gd name="connsiteX90" fmla="*/ 1396132 w 3068815"/>
              <a:gd name="connsiteY90" fmla="*/ 396984 h 981308"/>
              <a:gd name="connsiteX91" fmla="*/ 1409514 w 3068815"/>
              <a:gd name="connsiteY91" fmla="*/ 401444 h 981308"/>
              <a:gd name="connsiteX92" fmla="*/ 1418435 w 3068815"/>
              <a:gd name="connsiteY92" fmla="*/ 454970 h 981308"/>
              <a:gd name="connsiteX93" fmla="*/ 1445198 w 3068815"/>
              <a:gd name="connsiteY93" fmla="*/ 463891 h 981308"/>
              <a:gd name="connsiteX94" fmla="*/ 1458579 w 3068815"/>
              <a:gd name="connsiteY94" fmla="*/ 481733 h 981308"/>
              <a:gd name="connsiteX95" fmla="*/ 1463040 w 3068815"/>
              <a:gd name="connsiteY95" fmla="*/ 495114 h 981308"/>
              <a:gd name="connsiteX96" fmla="*/ 1489802 w 3068815"/>
              <a:gd name="connsiteY96" fmla="*/ 504035 h 981308"/>
              <a:gd name="connsiteX97" fmla="*/ 1498723 w 3068815"/>
              <a:gd name="connsiteY97" fmla="*/ 526338 h 981308"/>
              <a:gd name="connsiteX98" fmla="*/ 1503184 w 3068815"/>
              <a:gd name="connsiteY98" fmla="*/ 553101 h 981308"/>
              <a:gd name="connsiteX99" fmla="*/ 1507644 w 3068815"/>
              <a:gd name="connsiteY99" fmla="*/ 570943 h 981308"/>
              <a:gd name="connsiteX100" fmla="*/ 1476421 w 3068815"/>
              <a:gd name="connsiteY100" fmla="*/ 579864 h 981308"/>
              <a:gd name="connsiteX101" fmla="*/ 1422895 w 3068815"/>
              <a:gd name="connsiteY101" fmla="*/ 575403 h 981308"/>
              <a:gd name="connsiteX102" fmla="*/ 1413974 w 3068815"/>
              <a:gd name="connsiteY102" fmla="*/ 548640 h 981308"/>
              <a:gd name="connsiteX103" fmla="*/ 1405053 w 3068815"/>
              <a:gd name="connsiteY103" fmla="*/ 535259 h 981308"/>
              <a:gd name="connsiteX104" fmla="*/ 1320304 w 3068815"/>
              <a:gd name="connsiteY104" fmla="*/ 526338 h 981308"/>
              <a:gd name="connsiteX105" fmla="*/ 1302462 w 3068815"/>
              <a:gd name="connsiteY105" fmla="*/ 517417 h 981308"/>
              <a:gd name="connsiteX106" fmla="*/ 1280160 w 3068815"/>
              <a:gd name="connsiteY106" fmla="*/ 508496 h 981308"/>
              <a:gd name="connsiteX107" fmla="*/ 1253397 w 3068815"/>
              <a:gd name="connsiteY107" fmla="*/ 477272 h 981308"/>
              <a:gd name="connsiteX108" fmla="*/ 1231094 w 3068815"/>
              <a:gd name="connsiteY108" fmla="*/ 454970 h 981308"/>
              <a:gd name="connsiteX109" fmla="*/ 1195410 w 3068815"/>
              <a:gd name="connsiteY109" fmla="*/ 410365 h 981308"/>
              <a:gd name="connsiteX110" fmla="*/ 1048214 w 3068815"/>
              <a:gd name="connsiteY110" fmla="*/ 414826 h 981308"/>
              <a:gd name="connsiteX111" fmla="*/ 1034833 w 3068815"/>
              <a:gd name="connsiteY111" fmla="*/ 419286 h 981308"/>
              <a:gd name="connsiteX112" fmla="*/ 1106201 w 3068815"/>
              <a:gd name="connsiteY112" fmla="*/ 410365 h 981308"/>
              <a:gd name="connsiteX113" fmla="*/ 1186489 w 3068815"/>
              <a:gd name="connsiteY113" fmla="*/ 414826 h 981308"/>
              <a:gd name="connsiteX114" fmla="*/ 1195410 w 3068815"/>
              <a:gd name="connsiteY114" fmla="*/ 432668 h 981308"/>
              <a:gd name="connsiteX115" fmla="*/ 1204331 w 3068815"/>
              <a:gd name="connsiteY115" fmla="*/ 446049 h 981308"/>
              <a:gd name="connsiteX116" fmla="*/ 1213252 w 3068815"/>
              <a:gd name="connsiteY116" fmla="*/ 463891 h 981308"/>
              <a:gd name="connsiteX117" fmla="*/ 1235555 w 3068815"/>
              <a:gd name="connsiteY117" fmla="*/ 477272 h 981308"/>
              <a:gd name="connsiteX118" fmla="*/ 1253397 w 3068815"/>
              <a:gd name="connsiteY118" fmla="*/ 495114 h 981308"/>
              <a:gd name="connsiteX119" fmla="*/ 1257857 w 3068815"/>
              <a:gd name="connsiteY119" fmla="*/ 512956 h 981308"/>
              <a:gd name="connsiteX120" fmla="*/ 1293541 w 3068815"/>
              <a:gd name="connsiteY120" fmla="*/ 526338 h 981308"/>
              <a:gd name="connsiteX121" fmla="*/ 1329225 w 3068815"/>
              <a:gd name="connsiteY121" fmla="*/ 535259 h 981308"/>
              <a:gd name="connsiteX122" fmla="*/ 1342606 w 3068815"/>
              <a:gd name="connsiteY122" fmla="*/ 539719 h 981308"/>
              <a:gd name="connsiteX123" fmla="*/ 1391672 w 3068815"/>
              <a:gd name="connsiteY123" fmla="*/ 548640 h 981308"/>
              <a:gd name="connsiteX124" fmla="*/ 1400593 w 3068815"/>
              <a:gd name="connsiteY124" fmla="*/ 562022 h 981308"/>
              <a:gd name="connsiteX125" fmla="*/ 1405053 w 3068815"/>
              <a:gd name="connsiteY125" fmla="*/ 579864 h 981308"/>
              <a:gd name="connsiteX126" fmla="*/ 1418435 w 3068815"/>
              <a:gd name="connsiteY126" fmla="*/ 588785 h 981308"/>
              <a:gd name="connsiteX127" fmla="*/ 1512105 w 3068815"/>
              <a:gd name="connsiteY127" fmla="*/ 593245 h 981308"/>
              <a:gd name="connsiteX128" fmla="*/ 1547789 w 3068815"/>
              <a:gd name="connsiteY128" fmla="*/ 606627 h 981308"/>
              <a:gd name="connsiteX129" fmla="*/ 1565631 w 3068815"/>
              <a:gd name="connsiteY129" fmla="*/ 615548 h 981308"/>
              <a:gd name="connsiteX130" fmla="*/ 1601315 w 3068815"/>
              <a:gd name="connsiteY130" fmla="*/ 624468 h 981308"/>
              <a:gd name="connsiteX131" fmla="*/ 1636999 w 3068815"/>
              <a:gd name="connsiteY131" fmla="*/ 633389 h 981308"/>
              <a:gd name="connsiteX132" fmla="*/ 1677143 w 3068815"/>
              <a:gd name="connsiteY132" fmla="*/ 651231 h 981308"/>
              <a:gd name="connsiteX133" fmla="*/ 1690524 w 3068815"/>
              <a:gd name="connsiteY133" fmla="*/ 655692 h 981308"/>
              <a:gd name="connsiteX134" fmla="*/ 1775274 w 3068815"/>
              <a:gd name="connsiteY134" fmla="*/ 660152 h 981308"/>
              <a:gd name="connsiteX135" fmla="*/ 1855562 w 3068815"/>
              <a:gd name="connsiteY135" fmla="*/ 669073 h 981308"/>
              <a:gd name="connsiteX136" fmla="*/ 1900167 w 3068815"/>
              <a:gd name="connsiteY136" fmla="*/ 677994 h 981308"/>
              <a:gd name="connsiteX137" fmla="*/ 1926930 w 3068815"/>
              <a:gd name="connsiteY137" fmla="*/ 691376 h 981308"/>
              <a:gd name="connsiteX138" fmla="*/ 1949233 w 3068815"/>
              <a:gd name="connsiteY138" fmla="*/ 695836 h 981308"/>
              <a:gd name="connsiteX139" fmla="*/ 1980456 w 3068815"/>
              <a:gd name="connsiteY139" fmla="*/ 704757 h 981308"/>
              <a:gd name="connsiteX140" fmla="*/ 2007219 w 3068815"/>
              <a:gd name="connsiteY140" fmla="*/ 744902 h 981308"/>
              <a:gd name="connsiteX141" fmla="*/ 2377440 w 3068815"/>
              <a:gd name="connsiteY141" fmla="*/ 740441 h 981308"/>
              <a:gd name="connsiteX142" fmla="*/ 2497873 w 3068815"/>
              <a:gd name="connsiteY142" fmla="*/ 731520 h 981308"/>
              <a:gd name="connsiteX143" fmla="*/ 2778883 w 3068815"/>
              <a:gd name="connsiteY143" fmla="*/ 727060 h 981308"/>
              <a:gd name="connsiteX144" fmla="*/ 2890396 w 3068815"/>
              <a:gd name="connsiteY144" fmla="*/ 735981 h 981308"/>
              <a:gd name="connsiteX145" fmla="*/ 2908238 w 3068815"/>
              <a:gd name="connsiteY145" fmla="*/ 740441 h 981308"/>
              <a:gd name="connsiteX146" fmla="*/ 2957303 w 3068815"/>
              <a:gd name="connsiteY146" fmla="*/ 735981 h 981308"/>
              <a:gd name="connsiteX147" fmla="*/ 2961763 w 3068815"/>
              <a:gd name="connsiteY147" fmla="*/ 722599 h 981308"/>
              <a:gd name="connsiteX148" fmla="*/ 3010829 w 3068815"/>
              <a:gd name="connsiteY148" fmla="*/ 731520 h 981308"/>
              <a:gd name="connsiteX149" fmla="*/ 3019750 w 3068815"/>
              <a:gd name="connsiteY149" fmla="*/ 744902 h 981308"/>
              <a:gd name="connsiteX150" fmla="*/ 3037592 w 3068815"/>
              <a:gd name="connsiteY150" fmla="*/ 762744 h 981308"/>
              <a:gd name="connsiteX151" fmla="*/ 3068815 w 3068815"/>
              <a:gd name="connsiteY151" fmla="*/ 776125 h 981308"/>
              <a:gd name="connsiteX152" fmla="*/ 2992987 w 3068815"/>
              <a:gd name="connsiteY152" fmla="*/ 780586 h 981308"/>
              <a:gd name="connsiteX153" fmla="*/ 2966224 w 3068815"/>
              <a:gd name="connsiteY153" fmla="*/ 767204 h 981308"/>
              <a:gd name="connsiteX154" fmla="*/ 2939461 w 3068815"/>
              <a:gd name="connsiteY154" fmla="*/ 762744 h 981308"/>
              <a:gd name="connsiteX155" fmla="*/ 2885935 w 3068815"/>
              <a:gd name="connsiteY155" fmla="*/ 744902 h 981308"/>
              <a:gd name="connsiteX156" fmla="*/ 2761041 w 3068815"/>
              <a:gd name="connsiteY156" fmla="*/ 767204 h 981308"/>
              <a:gd name="connsiteX157" fmla="*/ 2734279 w 3068815"/>
              <a:gd name="connsiteY157" fmla="*/ 771665 h 981308"/>
              <a:gd name="connsiteX158" fmla="*/ 2720897 w 3068815"/>
              <a:gd name="connsiteY158" fmla="*/ 780586 h 981308"/>
              <a:gd name="connsiteX159" fmla="*/ 2698595 w 3068815"/>
              <a:gd name="connsiteY159" fmla="*/ 785046 h 981308"/>
              <a:gd name="connsiteX160" fmla="*/ 1909088 w 3068815"/>
              <a:gd name="connsiteY160" fmla="*/ 967926 h 981308"/>
              <a:gd name="connsiteX161" fmla="*/ 1775274 w 3068815"/>
              <a:gd name="connsiteY161" fmla="*/ 963466 h 981308"/>
              <a:gd name="connsiteX162" fmla="*/ 1686064 w 3068815"/>
              <a:gd name="connsiteY162" fmla="*/ 967926 h 981308"/>
              <a:gd name="connsiteX163" fmla="*/ 1668222 w 3068815"/>
              <a:gd name="connsiteY163" fmla="*/ 976847 h 981308"/>
              <a:gd name="connsiteX164" fmla="*/ 1619157 w 3068815"/>
              <a:gd name="connsiteY164" fmla="*/ 981308 h 981308"/>
              <a:gd name="connsiteX165" fmla="*/ 1552249 w 3068815"/>
              <a:gd name="connsiteY165" fmla="*/ 967926 h 981308"/>
              <a:gd name="connsiteX166" fmla="*/ 1525486 w 3068815"/>
              <a:gd name="connsiteY166" fmla="*/ 954545 h 981308"/>
              <a:gd name="connsiteX167" fmla="*/ 1382751 w 3068815"/>
              <a:gd name="connsiteY167" fmla="*/ 950084 h 981308"/>
              <a:gd name="connsiteX168" fmla="*/ 1364909 w 3068815"/>
              <a:gd name="connsiteY168" fmla="*/ 945624 h 981308"/>
              <a:gd name="connsiteX169" fmla="*/ 1342606 w 3068815"/>
              <a:gd name="connsiteY169" fmla="*/ 941163 h 981308"/>
              <a:gd name="connsiteX170" fmla="*/ 1315843 w 3068815"/>
              <a:gd name="connsiteY170" fmla="*/ 923321 h 981308"/>
              <a:gd name="connsiteX171" fmla="*/ 1289081 w 3068815"/>
              <a:gd name="connsiteY171" fmla="*/ 901019 h 981308"/>
              <a:gd name="connsiteX172" fmla="*/ 1280160 w 3068815"/>
              <a:gd name="connsiteY172" fmla="*/ 887637 h 981308"/>
              <a:gd name="connsiteX173" fmla="*/ 1257857 w 3068815"/>
              <a:gd name="connsiteY173" fmla="*/ 874256 h 981308"/>
              <a:gd name="connsiteX174" fmla="*/ 1244476 w 3068815"/>
              <a:gd name="connsiteY174" fmla="*/ 851953 h 981308"/>
              <a:gd name="connsiteX175" fmla="*/ 1235555 w 3068815"/>
              <a:gd name="connsiteY175" fmla="*/ 834111 h 981308"/>
              <a:gd name="connsiteX176" fmla="*/ 1195410 w 3068815"/>
              <a:gd name="connsiteY176" fmla="*/ 802888 h 981308"/>
              <a:gd name="connsiteX177" fmla="*/ 1195410 w 3068815"/>
              <a:gd name="connsiteY177" fmla="*/ 753823 h 981308"/>
              <a:gd name="connsiteX178" fmla="*/ 1182029 w 3068815"/>
              <a:gd name="connsiteY178" fmla="*/ 744902 h 981308"/>
              <a:gd name="connsiteX179" fmla="*/ 1155266 w 3068815"/>
              <a:gd name="connsiteY179" fmla="*/ 718139 h 981308"/>
              <a:gd name="connsiteX180" fmla="*/ 1141884 w 3068815"/>
              <a:gd name="connsiteY180" fmla="*/ 713678 h 981308"/>
              <a:gd name="connsiteX181" fmla="*/ 1070517 w 3068815"/>
              <a:gd name="connsiteY181" fmla="*/ 673534 h 981308"/>
              <a:gd name="connsiteX182" fmla="*/ 1057135 w 3068815"/>
              <a:gd name="connsiteY182" fmla="*/ 669073 h 981308"/>
              <a:gd name="connsiteX183" fmla="*/ 972386 w 3068815"/>
              <a:gd name="connsiteY183" fmla="*/ 660152 h 981308"/>
              <a:gd name="connsiteX184" fmla="*/ 932241 w 3068815"/>
              <a:gd name="connsiteY184" fmla="*/ 637850 h 981308"/>
              <a:gd name="connsiteX185" fmla="*/ 896558 w 3068815"/>
              <a:gd name="connsiteY185" fmla="*/ 628929 h 981308"/>
              <a:gd name="connsiteX186" fmla="*/ 860874 w 3068815"/>
              <a:gd name="connsiteY186" fmla="*/ 620008 h 981308"/>
              <a:gd name="connsiteX187" fmla="*/ 820729 w 3068815"/>
              <a:gd name="connsiteY187" fmla="*/ 606627 h 981308"/>
              <a:gd name="connsiteX188" fmla="*/ 807348 w 3068815"/>
              <a:gd name="connsiteY188" fmla="*/ 602166 h 981308"/>
              <a:gd name="connsiteX189" fmla="*/ 780585 w 3068815"/>
              <a:gd name="connsiteY189" fmla="*/ 597706 h 981308"/>
              <a:gd name="connsiteX190" fmla="*/ 767203 w 3068815"/>
              <a:gd name="connsiteY190" fmla="*/ 593245 h 981308"/>
              <a:gd name="connsiteX191" fmla="*/ 753822 w 3068815"/>
              <a:gd name="connsiteY191" fmla="*/ 584324 h 981308"/>
              <a:gd name="connsiteX192" fmla="*/ 735980 w 3068815"/>
              <a:gd name="connsiteY192" fmla="*/ 579864 h 981308"/>
              <a:gd name="connsiteX193" fmla="*/ 695836 w 3068815"/>
              <a:gd name="connsiteY193" fmla="*/ 562022 h 981308"/>
              <a:gd name="connsiteX194" fmla="*/ 548640 w 3068815"/>
              <a:gd name="connsiteY194" fmla="*/ 553101 h 981308"/>
              <a:gd name="connsiteX195" fmla="*/ 504035 w 3068815"/>
              <a:gd name="connsiteY195" fmla="*/ 548640 h 981308"/>
              <a:gd name="connsiteX196" fmla="*/ 477272 w 3068815"/>
              <a:gd name="connsiteY196" fmla="*/ 539719 h 981308"/>
              <a:gd name="connsiteX197" fmla="*/ 263168 w 3068815"/>
              <a:gd name="connsiteY197" fmla="*/ 548640 h 981308"/>
              <a:gd name="connsiteX198" fmla="*/ 223024 w 3068815"/>
              <a:gd name="connsiteY198" fmla="*/ 562022 h 981308"/>
              <a:gd name="connsiteX199" fmla="*/ 40144 w 3068815"/>
              <a:gd name="connsiteY199" fmla="*/ 526338 h 98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068815" h="981308">
                <a:moveTo>
                  <a:pt x="40144" y="526338"/>
                </a:moveTo>
                <a:cubicBezTo>
                  <a:pt x="2973" y="517417"/>
                  <a:pt x="13381" y="514443"/>
                  <a:pt x="0" y="508496"/>
                </a:cubicBezTo>
                <a:cubicBezTo>
                  <a:pt x="14868" y="499575"/>
                  <a:pt x="29305" y="489893"/>
                  <a:pt x="44604" y="481733"/>
                </a:cubicBezTo>
                <a:cubicBezTo>
                  <a:pt x="78300" y="463761"/>
                  <a:pt x="57312" y="482407"/>
                  <a:pt x="75828" y="463891"/>
                </a:cubicBezTo>
                <a:lnTo>
                  <a:pt x="138275" y="446049"/>
                </a:lnTo>
                <a:cubicBezTo>
                  <a:pt x="211765" y="451117"/>
                  <a:pt x="258267" y="460612"/>
                  <a:pt x="325615" y="450509"/>
                </a:cubicBezTo>
                <a:cubicBezTo>
                  <a:pt x="336320" y="448903"/>
                  <a:pt x="346175" y="443443"/>
                  <a:pt x="356839" y="441588"/>
                </a:cubicBezTo>
                <a:cubicBezTo>
                  <a:pt x="380459" y="437480"/>
                  <a:pt x="428206" y="432668"/>
                  <a:pt x="428206" y="432668"/>
                </a:cubicBezTo>
                <a:cubicBezTo>
                  <a:pt x="434153" y="429694"/>
                  <a:pt x="448150" y="430055"/>
                  <a:pt x="446048" y="423747"/>
                </a:cubicBezTo>
                <a:cubicBezTo>
                  <a:pt x="443651" y="416555"/>
                  <a:pt x="431281" y="420123"/>
                  <a:pt x="423746" y="419286"/>
                </a:cubicBezTo>
                <a:cubicBezTo>
                  <a:pt x="404479" y="417145"/>
                  <a:pt x="385089" y="416313"/>
                  <a:pt x="365760" y="414826"/>
                </a:cubicBezTo>
                <a:cubicBezTo>
                  <a:pt x="369511" y="396069"/>
                  <a:pt x="376875" y="385248"/>
                  <a:pt x="356839" y="370221"/>
                </a:cubicBezTo>
                <a:cubicBezTo>
                  <a:pt x="350774" y="365672"/>
                  <a:pt x="341970" y="367247"/>
                  <a:pt x="334536" y="365760"/>
                </a:cubicBezTo>
                <a:cubicBezTo>
                  <a:pt x="346431" y="362786"/>
                  <a:pt x="358197" y="359243"/>
                  <a:pt x="370220" y="356839"/>
                </a:cubicBezTo>
                <a:cubicBezTo>
                  <a:pt x="394078" y="352067"/>
                  <a:pt x="422474" y="350865"/>
                  <a:pt x="446048" y="347918"/>
                </a:cubicBezTo>
                <a:cubicBezTo>
                  <a:pt x="455022" y="346796"/>
                  <a:pt x="463890" y="344945"/>
                  <a:pt x="472811" y="343458"/>
                </a:cubicBezTo>
                <a:cubicBezTo>
                  <a:pt x="481907" y="338910"/>
                  <a:pt x="522845" y="317663"/>
                  <a:pt x="526337" y="321155"/>
                </a:cubicBezTo>
                <a:cubicBezTo>
                  <a:pt x="536903" y="331721"/>
                  <a:pt x="511311" y="355194"/>
                  <a:pt x="521877" y="365760"/>
                </a:cubicBezTo>
                <a:cubicBezTo>
                  <a:pt x="532443" y="376326"/>
                  <a:pt x="551613" y="362787"/>
                  <a:pt x="566481" y="361300"/>
                </a:cubicBezTo>
                <a:cubicBezTo>
                  <a:pt x="567968" y="353866"/>
                  <a:pt x="565236" y="343990"/>
                  <a:pt x="570942" y="338997"/>
                </a:cubicBezTo>
                <a:cubicBezTo>
                  <a:pt x="579088" y="331869"/>
                  <a:pt x="591896" y="333499"/>
                  <a:pt x="602165" y="330076"/>
                </a:cubicBezTo>
                <a:cubicBezTo>
                  <a:pt x="609761" y="327544"/>
                  <a:pt x="617034" y="324129"/>
                  <a:pt x="624468" y="321155"/>
                </a:cubicBezTo>
                <a:cubicBezTo>
                  <a:pt x="627442" y="315208"/>
                  <a:pt x="630770" y="309425"/>
                  <a:pt x="633389" y="303313"/>
                </a:cubicBezTo>
                <a:cubicBezTo>
                  <a:pt x="635241" y="298992"/>
                  <a:pt x="633937" y="292540"/>
                  <a:pt x="637849" y="289932"/>
                </a:cubicBezTo>
                <a:cubicBezTo>
                  <a:pt x="644157" y="285726"/>
                  <a:pt x="652751" y="287116"/>
                  <a:pt x="660152" y="285471"/>
                </a:cubicBezTo>
                <a:cubicBezTo>
                  <a:pt x="664358" y="284536"/>
                  <a:pt x="686135" y="279372"/>
                  <a:pt x="691375" y="276550"/>
                </a:cubicBezTo>
                <a:cubicBezTo>
                  <a:pt x="753334" y="243188"/>
                  <a:pt x="713759" y="252963"/>
                  <a:pt x="767203" y="245327"/>
                </a:cubicBezTo>
                <a:cubicBezTo>
                  <a:pt x="771664" y="243840"/>
                  <a:pt x="780585" y="245569"/>
                  <a:pt x="780585" y="240867"/>
                </a:cubicBezTo>
                <a:cubicBezTo>
                  <a:pt x="780585" y="236165"/>
                  <a:pt x="771793" y="237426"/>
                  <a:pt x="767203" y="236406"/>
                </a:cubicBezTo>
                <a:cubicBezTo>
                  <a:pt x="758375" y="234444"/>
                  <a:pt x="749362" y="233433"/>
                  <a:pt x="740441" y="231946"/>
                </a:cubicBezTo>
                <a:cubicBezTo>
                  <a:pt x="736066" y="229029"/>
                  <a:pt x="702443" y="207329"/>
                  <a:pt x="695836" y="200722"/>
                </a:cubicBezTo>
                <a:cubicBezTo>
                  <a:pt x="692045" y="196931"/>
                  <a:pt x="691101" y="190690"/>
                  <a:pt x="686915" y="187341"/>
                </a:cubicBezTo>
                <a:cubicBezTo>
                  <a:pt x="683243" y="184404"/>
                  <a:pt x="677739" y="184983"/>
                  <a:pt x="673533" y="182880"/>
                </a:cubicBezTo>
                <a:cubicBezTo>
                  <a:pt x="662274" y="177250"/>
                  <a:pt x="651848" y="167964"/>
                  <a:pt x="646770" y="156117"/>
                </a:cubicBezTo>
                <a:cubicBezTo>
                  <a:pt x="645013" y="152017"/>
                  <a:pt x="646770" y="147196"/>
                  <a:pt x="646770" y="142736"/>
                </a:cubicBezTo>
                <a:lnTo>
                  <a:pt x="646770" y="142736"/>
                </a:lnTo>
                <a:cubicBezTo>
                  <a:pt x="663125" y="139762"/>
                  <a:pt x="679213" y="133815"/>
                  <a:pt x="695836" y="133815"/>
                </a:cubicBezTo>
                <a:cubicBezTo>
                  <a:pt x="703843" y="133815"/>
                  <a:pt x="710144" y="142292"/>
                  <a:pt x="718138" y="142736"/>
                </a:cubicBezTo>
                <a:cubicBezTo>
                  <a:pt x="732778" y="143549"/>
                  <a:pt x="796285" y="136035"/>
                  <a:pt x="816269" y="133815"/>
                </a:cubicBezTo>
                <a:cubicBezTo>
                  <a:pt x="835494" y="127406"/>
                  <a:pt x="840180" y="123182"/>
                  <a:pt x="865334" y="138275"/>
                </a:cubicBezTo>
                <a:cubicBezTo>
                  <a:pt x="869366" y="140694"/>
                  <a:pt x="856413" y="141249"/>
                  <a:pt x="851953" y="142736"/>
                </a:cubicBezTo>
                <a:cubicBezTo>
                  <a:pt x="847492" y="147196"/>
                  <a:pt x="838571" y="149809"/>
                  <a:pt x="838571" y="156117"/>
                </a:cubicBezTo>
                <a:cubicBezTo>
                  <a:pt x="838571" y="163551"/>
                  <a:pt x="846696" y="168702"/>
                  <a:pt x="851953" y="173959"/>
                </a:cubicBezTo>
                <a:cubicBezTo>
                  <a:pt x="862221" y="184227"/>
                  <a:pt x="869527" y="183928"/>
                  <a:pt x="883176" y="187341"/>
                </a:cubicBezTo>
                <a:cubicBezTo>
                  <a:pt x="905292" y="169649"/>
                  <a:pt x="907197" y="167069"/>
                  <a:pt x="932241" y="151657"/>
                </a:cubicBezTo>
                <a:cubicBezTo>
                  <a:pt x="942450" y="145374"/>
                  <a:pt x="952217" y="137959"/>
                  <a:pt x="963465" y="133815"/>
                </a:cubicBezTo>
                <a:cubicBezTo>
                  <a:pt x="980722" y="127457"/>
                  <a:pt x="1016991" y="120433"/>
                  <a:pt x="1016991" y="120433"/>
                </a:cubicBezTo>
                <a:cubicBezTo>
                  <a:pt x="1021451" y="123407"/>
                  <a:pt x="1027712" y="124700"/>
                  <a:pt x="1030372" y="129354"/>
                </a:cubicBezTo>
                <a:cubicBezTo>
                  <a:pt x="1035029" y="137504"/>
                  <a:pt x="1037486" y="160607"/>
                  <a:pt x="1030372" y="169499"/>
                </a:cubicBezTo>
                <a:cubicBezTo>
                  <a:pt x="1027435" y="173170"/>
                  <a:pt x="1021451" y="172472"/>
                  <a:pt x="1016991" y="173959"/>
                </a:cubicBezTo>
                <a:cubicBezTo>
                  <a:pt x="1019965" y="178420"/>
                  <a:pt x="1021726" y="183992"/>
                  <a:pt x="1025912" y="187341"/>
                </a:cubicBezTo>
                <a:cubicBezTo>
                  <a:pt x="1038669" y="197547"/>
                  <a:pt x="1072986" y="188058"/>
                  <a:pt x="1079438" y="187341"/>
                </a:cubicBezTo>
                <a:cubicBezTo>
                  <a:pt x="1091332" y="179907"/>
                  <a:pt x="1102575" y="171311"/>
                  <a:pt x="1115121" y="165038"/>
                </a:cubicBezTo>
                <a:cubicBezTo>
                  <a:pt x="1127016" y="159091"/>
                  <a:pt x="1139528" y="154244"/>
                  <a:pt x="1150805" y="147196"/>
                </a:cubicBezTo>
                <a:cubicBezTo>
                  <a:pt x="1162700" y="139762"/>
                  <a:pt x="1172735" y="127645"/>
                  <a:pt x="1186489" y="124894"/>
                </a:cubicBezTo>
                <a:cubicBezTo>
                  <a:pt x="1193923" y="123407"/>
                  <a:pt x="1201530" y="122612"/>
                  <a:pt x="1208792" y="120433"/>
                </a:cubicBezTo>
                <a:cubicBezTo>
                  <a:pt x="1216461" y="118132"/>
                  <a:pt x="1223597" y="114323"/>
                  <a:pt x="1231094" y="111512"/>
                </a:cubicBezTo>
                <a:cubicBezTo>
                  <a:pt x="1235497" y="109861"/>
                  <a:pt x="1240136" y="108860"/>
                  <a:pt x="1244476" y="107052"/>
                </a:cubicBezTo>
                <a:cubicBezTo>
                  <a:pt x="1297852" y="84812"/>
                  <a:pt x="1267220" y="93561"/>
                  <a:pt x="1302462" y="84749"/>
                </a:cubicBezTo>
                <a:cubicBezTo>
                  <a:pt x="1305436" y="80289"/>
                  <a:pt x="1307313" y="74857"/>
                  <a:pt x="1311383" y="71368"/>
                </a:cubicBezTo>
                <a:cubicBezTo>
                  <a:pt x="1330300" y="55154"/>
                  <a:pt x="1344930" y="55176"/>
                  <a:pt x="1369369" y="49066"/>
                </a:cubicBezTo>
                <a:cubicBezTo>
                  <a:pt x="1379939" y="33210"/>
                  <a:pt x="1378290" y="41045"/>
                  <a:pt x="1378290" y="26763"/>
                </a:cubicBezTo>
                <a:lnTo>
                  <a:pt x="1387211" y="0"/>
                </a:lnTo>
                <a:lnTo>
                  <a:pt x="1788655" y="0"/>
                </a:lnTo>
                <a:cubicBezTo>
                  <a:pt x="1778247" y="10408"/>
                  <a:pt x="1768372" y="21378"/>
                  <a:pt x="1757432" y="31224"/>
                </a:cubicBezTo>
                <a:cubicBezTo>
                  <a:pt x="1753447" y="34810"/>
                  <a:pt x="1748168" y="36713"/>
                  <a:pt x="1744050" y="40145"/>
                </a:cubicBezTo>
                <a:cubicBezTo>
                  <a:pt x="1721774" y="58708"/>
                  <a:pt x="1740805" y="50147"/>
                  <a:pt x="1717287" y="57987"/>
                </a:cubicBezTo>
                <a:cubicBezTo>
                  <a:pt x="1711340" y="65421"/>
                  <a:pt x="1702788" y="71375"/>
                  <a:pt x="1699445" y="80289"/>
                </a:cubicBezTo>
                <a:cubicBezTo>
                  <a:pt x="1697229" y="86197"/>
                  <a:pt x="1710844" y="104078"/>
                  <a:pt x="1712827" y="107052"/>
                </a:cubicBezTo>
                <a:cubicBezTo>
                  <a:pt x="1697792" y="129603"/>
                  <a:pt x="1707534" y="121492"/>
                  <a:pt x="1668222" y="129354"/>
                </a:cubicBezTo>
                <a:cubicBezTo>
                  <a:pt x="1650485" y="132901"/>
                  <a:pt x="1614696" y="138275"/>
                  <a:pt x="1614696" y="138275"/>
                </a:cubicBezTo>
                <a:cubicBezTo>
                  <a:pt x="1607262" y="141249"/>
                  <a:pt x="1599990" y="144664"/>
                  <a:pt x="1592394" y="147196"/>
                </a:cubicBezTo>
                <a:cubicBezTo>
                  <a:pt x="1586578" y="149135"/>
                  <a:pt x="1572275" y="145965"/>
                  <a:pt x="1574552" y="151657"/>
                </a:cubicBezTo>
                <a:cubicBezTo>
                  <a:pt x="1578534" y="161612"/>
                  <a:pt x="1601315" y="169499"/>
                  <a:pt x="1601315" y="169499"/>
                </a:cubicBezTo>
                <a:cubicBezTo>
                  <a:pt x="1592394" y="172473"/>
                  <a:pt x="1579390" y="170357"/>
                  <a:pt x="1574552" y="178420"/>
                </a:cubicBezTo>
                <a:cubicBezTo>
                  <a:pt x="1571306" y="183829"/>
                  <a:pt x="1582685" y="188302"/>
                  <a:pt x="1587933" y="191801"/>
                </a:cubicBezTo>
                <a:cubicBezTo>
                  <a:pt x="1591845" y="194409"/>
                  <a:pt x="1596993" y="194410"/>
                  <a:pt x="1601315" y="196262"/>
                </a:cubicBezTo>
                <a:cubicBezTo>
                  <a:pt x="1607427" y="198881"/>
                  <a:pt x="1613210" y="202209"/>
                  <a:pt x="1619157" y="205183"/>
                </a:cubicBezTo>
                <a:cubicBezTo>
                  <a:pt x="1620644" y="209643"/>
                  <a:pt x="1626554" y="214893"/>
                  <a:pt x="1623617" y="218564"/>
                </a:cubicBezTo>
                <a:cubicBezTo>
                  <a:pt x="1618615" y="224816"/>
                  <a:pt x="1608911" y="224953"/>
                  <a:pt x="1601315" y="227485"/>
                </a:cubicBezTo>
                <a:cubicBezTo>
                  <a:pt x="1591046" y="230908"/>
                  <a:pt x="1580437" y="233223"/>
                  <a:pt x="1570091" y="236406"/>
                </a:cubicBezTo>
                <a:cubicBezTo>
                  <a:pt x="1561103" y="239171"/>
                  <a:pt x="1552370" y="242744"/>
                  <a:pt x="1543328" y="245327"/>
                </a:cubicBezTo>
                <a:cubicBezTo>
                  <a:pt x="1531539" y="248695"/>
                  <a:pt x="1507644" y="254248"/>
                  <a:pt x="1507644" y="254248"/>
                </a:cubicBezTo>
                <a:cubicBezTo>
                  <a:pt x="1494263" y="263169"/>
                  <a:pt x="1492776" y="261683"/>
                  <a:pt x="1485342" y="276550"/>
                </a:cubicBezTo>
                <a:cubicBezTo>
                  <a:pt x="1478103" y="291027"/>
                  <a:pt x="1485256" y="293167"/>
                  <a:pt x="1467500" y="303313"/>
                </a:cubicBezTo>
                <a:cubicBezTo>
                  <a:pt x="1462177" y="306355"/>
                  <a:pt x="1455398" y="305621"/>
                  <a:pt x="1449658" y="307774"/>
                </a:cubicBezTo>
                <a:cubicBezTo>
                  <a:pt x="1427054" y="316251"/>
                  <a:pt x="1435025" y="316919"/>
                  <a:pt x="1413974" y="330076"/>
                </a:cubicBezTo>
                <a:cubicBezTo>
                  <a:pt x="1408335" y="333600"/>
                  <a:pt x="1402079" y="336023"/>
                  <a:pt x="1396132" y="338997"/>
                </a:cubicBezTo>
                <a:cubicBezTo>
                  <a:pt x="1391672" y="343458"/>
                  <a:pt x="1385361" y="346636"/>
                  <a:pt x="1382751" y="352379"/>
                </a:cubicBezTo>
                <a:cubicBezTo>
                  <a:pt x="1377678" y="363541"/>
                  <a:pt x="1373830" y="388063"/>
                  <a:pt x="1373830" y="388063"/>
                </a:cubicBezTo>
                <a:cubicBezTo>
                  <a:pt x="1381264" y="391037"/>
                  <a:pt x="1388635" y="394173"/>
                  <a:pt x="1396132" y="396984"/>
                </a:cubicBezTo>
                <a:cubicBezTo>
                  <a:pt x="1400535" y="398635"/>
                  <a:pt x="1406906" y="397532"/>
                  <a:pt x="1409514" y="401444"/>
                </a:cubicBezTo>
                <a:cubicBezTo>
                  <a:pt x="1416184" y="411449"/>
                  <a:pt x="1412696" y="447591"/>
                  <a:pt x="1418435" y="454970"/>
                </a:cubicBezTo>
                <a:cubicBezTo>
                  <a:pt x="1424208" y="462393"/>
                  <a:pt x="1436277" y="460917"/>
                  <a:pt x="1445198" y="463891"/>
                </a:cubicBezTo>
                <a:cubicBezTo>
                  <a:pt x="1449658" y="469838"/>
                  <a:pt x="1454891" y="475278"/>
                  <a:pt x="1458579" y="481733"/>
                </a:cubicBezTo>
                <a:cubicBezTo>
                  <a:pt x="1460912" y="485815"/>
                  <a:pt x="1459214" y="492381"/>
                  <a:pt x="1463040" y="495114"/>
                </a:cubicBezTo>
                <a:cubicBezTo>
                  <a:pt x="1470692" y="500580"/>
                  <a:pt x="1480881" y="501061"/>
                  <a:pt x="1489802" y="504035"/>
                </a:cubicBezTo>
                <a:cubicBezTo>
                  <a:pt x="1492776" y="511469"/>
                  <a:pt x="1496616" y="518613"/>
                  <a:pt x="1498723" y="526338"/>
                </a:cubicBezTo>
                <a:cubicBezTo>
                  <a:pt x="1501103" y="535063"/>
                  <a:pt x="1501410" y="544233"/>
                  <a:pt x="1503184" y="553101"/>
                </a:cubicBezTo>
                <a:cubicBezTo>
                  <a:pt x="1504386" y="559112"/>
                  <a:pt x="1506157" y="564996"/>
                  <a:pt x="1507644" y="570943"/>
                </a:cubicBezTo>
                <a:cubicBezTo>
                  <a:pt x="1501336" y="573046"/>
                  <a:pt x="1482019" y="579864"/>
                  <a:pt x="1476421" y="579864"/>
                </a:cubicBezTo>
                <a:cubicBezTo>
                  <a:pt x="1458517" y="579864"/>
                  <a:pt x="1440737" y="576890"/>
                  <a:pt x="1422895" y="575403"/>
                </a:cubicBezTo>
                <a:cubicBezTo>
                  <a:pt x="1419921" y="566482"/>
                  <a:pt x="1419190" y="556464"/>
                  <a:pt x="1413974" y="548640"/>
                </a:cubicBezTo>
                <a:cubicBezTo>
                  <a:pt x="1411000" y="544180"/>
                  <a:pt x="1410268" y="536501"/>
                  <a:pt x="1405053" y="535259"/>
                </a:cubicBezTo>
                <a:cubicBezTo>
                  <a:pt x="1377420" y="528680"/>
                  <a:pt x="1348554" y="529312"/>
                  <a:pt x="1320304" y="526338"/>
                </a:cubicBezTo>
                <a:cubicBezTo>
                  <a:pt x="1314357" y="523364"/>
                  <a:pt x="1308538" y="520118"/>
                  <a:pt x="1302462" y="517417"/>
                </a:cubicBezTo>
                <a:cubicBezTo>
                  <a:pt x="1295145" y="514165"/>
                  <a:pt x="1286822" y="512937"/>
                  <a:pt x="1280160" y="508496"/>
                </a:cubicBezTo>
                <a:cubicBezTo>
                  <a:pt x="1257680" y="493509"/>
                  <a:pt x="1267523" y="493416"/>
                  <a:pt x="1253397" y="477272"/>
                </a:cubicBezTo>
                <a:cubicBezTo>
                  <a:pt x="1246474" y="469360"/>
                  <a:pt x="1237504" y="463303"/>
                  <a:pt x="1231094" y="454970"/>
                </a:cubicBezTo>
                <a:cubicBezTo>
                  <a:pt x="1194039" y="406799"/>
                  <a:pt x="1225016" y="430101"/>
                  <a:pt x="1195410" y="410365"/>
                </a:cubicBezTo>
                <a:cubicBezTo>
                  <a:pt x="1146345" y="411852"/>
                  <a:pt x="1097226" y="412103"/>
                  <a:pt x="1048214" y="414826"/>
                </a:cubicBezTo>
                <a:cubicBezTo>
                  <a:pt x="1043520" y="415087"/>
                  <a:pt x="1030131" y="419286"/>
                  <a:pt x="1034833" y="419286"/>
                </a:cubicBezTo>
                <a:cubicBezTo>
                  <a:pt x="1046084" y="419286"/>
                  <a:pt x="1092371" y="412341"/>
                  <a:pt x="1106201" y="410365"/>
                </a:cubicBezTo>
                <a:cubicBezTo>
                  <a:pt x="1132964" y="411852"/>
                  <a:pt x="1160485" y="408325"/>
                  <a:pt x="1186489" y="414826"/>
                </a:cubicBezTo>
                <a:cubicBezTo>
                  <a:pt x="1192940" y="416439"/>
                  <a:pt x="1192111" y="426895"/>
                  <a:pt x="1195410" y="432668"/>
                </a:cubicBezTo>
                <a:cubicBezTo>
                  <a:pt x="1198070" y="437322"/>
                  <a:pt x="1201671" y="441395"/>
                  <a:pt x="1204331" y="446049"/>
                </a:cubicBezTo>
                <a:cubicBezTo>
                  <a:pt x="1207630" y="451822"/>
                  <a:pt x="1208550" y="459189"/>
                  <a:pt x="1213252" y="463891"/>
                </a:cubicBezTo>
                <a:cubicBezTo>
                  <a:pt x="1219383" y="470021"/>
                  <a:pt x="1228711" y="471949"/>
                  <a:pt x="1235555" y="477272"/>
                </a:cubicBezTo>
                <a:cubicBezTo>
                  <a:pt x="1242194" y="482436"/>
                  <a:pt x="1247450" y="489167"/>
                  <a:pt x="1253397" y="495114"/>
                </a:cubicBezTo>
                <a:cubicBezTo>
                  <a:pt x="1254884" y="501061"/>
                  <a:pt x="1253522" y="508621"/>
                  <a:pt x="1257857" y="512956"/>
                </a:cubicBezTo>
                <a:cubicBezTo>
                  <a:pt x="1259544" y="514643"/>
                  <a:pt x="1287233" y="524617"/>
                  <a:pt x="1293541" y="526338"/>
                </a:cubicBezTo>
                <a:cubicBezTo>
                  <a:pt x="1305370" y="529564"/>
                  <a:pt x="1317593" y="531382"/>
                  <a:pt x="1329225" y="535259"/>
                </a:cubicBezTo>
                <a:cubicBezTo>
                  <a:pt x="1333685" y="536746"/>
                  <a:pt x="1337996" y="538797"/>
                  <a:pt x="1342606" y="539719"/>
                </a:cubicBezTo>
                <a:cubicBezTo>
                  <a:pt x="1422533" y="555704"/>
                  <a:pt x="1338771" y="535416"/>
                  <a:pt x="1391672" y="548640"/>
                </a:cubicBezTo>
                <a:cubicBezTo>
                  <a:pt x="1394646" y="553101"/>
                  <a:pt x="1398481" y="557094"/>
                  <a:pt x="1400593" y="562022"/>
                </a:cubicBezTo>
                <a:cubicBezTo>
                  <a:pt x="1403008" y="567657"/>
                  <a:pt x="1401653" y="574763"/>
                  <a:pt x="1405053" y="579864"/>
                </a:cubicBezTo>
                <a:cubicBezTo>
                  <a:pt x="1408027" y="584325"/>
                  <a:pt x="1413115" y="588120"/>
                  <a:pt x="1418435" y="588785"/>
                </a:cubicBezTo>
                <a:cubicBezTo>
                  <a:pt x="1449452" y="592662"/>
                  <a:pt x="1480882" y="591758"/>
                  <a:pt x="1512105" y="593245"/>
                </a:cubicBezTo>
                <a:cubicBezTo>
                  <a:pt x="1524000" y="597706"/>
                  <a:pt x="1536063" y="601741"/>
                  <a:pt x="1547789" y="606627"/>
                </a:cubicBezTo>
                <a:cubicBezTo>
                  <a:pt x="1553927" y="609184"/>
                  <a:pt x="1559323" y="613445"/>
                  <a:pt x="1565631" y="615548"/>
                </a:cubicBezTo>
                <a:cubicBezTo>
                  <a:pt x="1577263" y="619425"/>
                  <a:pt x="1589368" y="621711"/>
                  <a:pt x="1601315" y="624468"/>
                </a:cubicBezTo>
                <a:cubicBezTo>
                  <a:pt x="1610758" y="626647"/>
                  <a:pt x="1627259" y="628519"/>
                  <a:pt x="1636999" y="633389"/>
                </a:cubicBezTo>
                <a:cubicBezTo>
                  <a:pt x="1683617" y="656698"/>
                  <a:pt x="1637413" y="639879"/>
                  <a:pt x="1677143" y="651231"/>
                </a:cubicBezTo>
                <a:cubicBezTo>
                  <a:pt x="1681664" y="652523"/>
                  <a:pt x="1685842" y="655266"/>
                  <a:pt x="1690524" y="655692"/>
                </a:cubicBezTo>
                <a:cubicBezTo>
                  <a:pt x="1718697" y="658253"/>
                  <a:pt x="1747024" y="658665"/>
                  <a:pt x="1775274" y="660152"/>
                </a:cubicBezTo>
                <a:cubicBezTo>
                  <a:pt x="1811667" y="672285"/>
                  <a:pt x="1775371" y="661436"/>
                  <a:pt x="1855562" y="669073"/>
                </a:cubicBezTo>
                <a:cubicBezTo>
                  <a:pt x="1873222" y="670755"/>
                  <a:pt x="1883820" y="673908"/>
                  <a:pt x="1900167" y="677994"/>
                </a:cubicBezTo>
                <a:cubicBezTo>
                  <a:pt x="1909088" y="682455"/>
                  <a:pt x="1917556" y="687967"/>
                  <a:pt x="1926930" y="691376"/>
                </a:cubicBezTo>
                <a:cubicBezTo>
                  <a:pt x="1934055" y="693967"/>
                  <a:pt x="1941832" y="694191"/>
                  <a:pt x="1949233" y="695836"/>
                </a:cubicBezTo>
                <a:cubicBezTo>
                  <a:pt x="1966028" y="699568"/>
                  <a:pt x="1965560" y="699792"/>
                  <a:pt x="1980456" y="704757"/>
                </a:cubicBezTo>
                <a:cubicBezTo>
                  <a:pt x="1990864" y="746388"/>
                  <a:pt x="1977482" y="737467"/>
                  <a:pt x="2007219" y="744902"/>
                </a:cubicBezTo>
                <a:lnTo>
                  <a:pt x="2377440" y="740441"/>
                </a:lnTo>
                <a:cubicBezTo>
                  <a:pt x="2417679" y="739344"/>
                  <a:pt x="2457624" y="732159"/>
                  <a:pt x="2497873" y="731520"/>
                </a:cubicBezTo>
                <a:lnTo>
                  <a:pt x="2778883" y="727060"/>
                </a:lnTo>
                <a:cubicBezTo>
                  <a:pt x="2816054" y="730034"/>
                  <a:pt x="2853304" y="732144"/>
                  <a:pt x="2890396" y="735981"/>
                </a:cubicBezTo>
                <a:cubicBezTo>
                  <a:pt x="2896494" y="736612"/>
                  <a:pt x="2902108" y="740441"/>
                  <a:pt x="2908238" y="740441"/>
                </a:cubicBezTo>
                <a:cubicBezTo>
                  <a:pt x="2924660" y="740441"/>
                  <a:pt x="2940948" y="737468"/>
                  <a:pt x="2957303" y="735981"/>
                </a:cubicBezTo>
                <a:cubicBezTo>
                  <a:pt x="2958790" y="731520"/>
                  <a:pt x="2957077" y="722990"/>
                  <a:pt x="2961763" y="722599"/>
                </a:cubicBezTo>
                <a:cubicBezTo>
                  <a:pt x="2978329" y="721218"/>
                  <a:pt x="2995314" y="725552"/>
                  <a:pt x="3010829" y="731520"/>
                </a:cubicBezTo>
                <a:cubicBezTo>
                  <a:pt x="3015833" y="733445"/>
                  <a:pt x="3016261" y="740832"/>
                  <a:pt x="3019750" y="744902"/>
                </a:cubicBezTo>
                <a:cubicBezTo>
                  <a:pt x="3025224" y="751288"/>
                  <a:pt x="3030496" y="758228"/>
                  <a:pt x="3037592" y="762744"/>
                </a:cubicBezTo>
                <a:cubicBezTo>
                  <a:pt x="3047145" y="768823"/>
                  <a:pt x="3058407" y="771665"/>
                  <a:pt x="3068815" y="776125"/>
                </a:cubicBezTo>
                <a:cubicBezTo>
                  <a:pt x="3036030" y="789239"/>
                  <a:pt x="3040763" y="791203"/>
                  <a:pt x="2992987" y="780586"/>
                </a:cubicBezTo>
                <a:cubicBezTo>
                  <a:pt x="2983250" y="778422"/>
                  <a:pt x="2975686" y="770358"/>
                  <a:pt x="2966224" y="767204"/>
                </a:cubicBezTo>
                <a:cubicBezTo>
                  <a:pt x="2957644" y="764344"/>
                  <a:pt x="2948273" y="764778"/>
                  <a:pt x="2939461" y="762744"/>
                </a:cubicBezTo>
                <a:cubicBezTo>
                  <a:pt x="2913179" y="756679"/>
                  <a:pt x="2908938" y="754103"/>
                  <a:pt x="2885935" y="744902"/>
                </a:cubicBezTo>
                <a:cubicBezTo>
                  <a:pt x="2796747" y="761624"/>
                  <a:pt x="2838472" y="754298"/>
                  <a:pt x="2761041" y="767204"/>
                </a:cubicBezTo>
                <a:lnTo>
                  <a:pt x="2734279" y="771665"/>
                </a:lnTo>
                <a:cubicBezTo>
                  <a:pt x="2729818" y="774639"/>
                  <a:pt x="2725917" y="778704"/>
                  <a:pt x="2720897" y="780586"/>
                </a:cubicBezTo>
                <a:cubicBezTo>
                  <a:pt x="2713798" y="783248"/>
                  <a:pt x="2698595" y="785046"/>
                  <a:pt x="2698595" y="785046"/>
                </a:cubicBezTo>
                <a:lnTo>
                  <a:pt x="1909088" y="967926"/>
                </a:lnTo>
                <a:lnTo>
                  <a:pt x="1775274" y="963466"/>
                </a:lnTo>
                <a:cubicBezTo>
                  <a:pt x="1745537" y="964953"/>
                  <a:pt x="1715608" y="964233"/>
                  <a:pt x="1686064" y="967926"/>
                </a:cubicBezTo>
                <a:cubicBezTo>
                  <a:pt x="1679466" y="968751"/>
                  <a:pt x="1674742" y="975543"/>
                  <a:pt x="1668222" y="976847"/>
                </a:cubicBezTo>
                <a:cubicBezTo>
                  <a:pt x="1652118" y="980068"/>
                  <a:pt x="1635512" y="979821"/>
                  <a:pt x="1619157" y="981308"/>
                </a:cubicBezTo>
                <a:cubicBezTo>
                  <a:pt x="1596854" y="976847"/>
                  <a:pt x="1574118" y="974174"/>
                  <a:pt x="1552249" y="967926"/>
                </a:cubicBezTo>
                <a:cubicBezTo>
                  <a:pt x="1542659" y="965186"/>
                  <a:pt x="1535405" y="955589"/>
                  <a:pt x="1525486" y="954545"/>
                </a:cubicBezTo>
                <a:cubicBezTo>
                  <a:pt x="1478146" y="949562"/>
                  <a:pt x="1430329" y="951571"/>
                  <a:pt x="1382751" y="950084"/>
                </a:cubicBezTo>
                <a:cubicBezTo>
                  <a:pt x="1376804" y="948597"/>
                  <a:pt x="1370893" y="946954"/>
                  <a:pt x="1364909" y="945624"/>
                </a:cubicBezTo>
                <a:cubicBezTo>
                  <a:pt x="1357508" y="943979"/>
                  <a:pt x="1349508" y="944300"/>
                  <a:pt x="1342606" y="941163"/>
                </a:cubicBezTo>
                <a:cubicBezTo>
                  <a:pt x="1332845" y="936726"/>
                  <a:pt x="1324764" y="929268"/>
                  <a:pt x="1315843" y="923321"/>
                </a:cubicBezTo>
                <a:cubicBezTo>
                  <a:pt x="1294107" y="890718"/>
                  <a:pt x="1323037" y="929317"/>
                  <a:pt x="1289081" y="901019"/>
                </a:cubicBezTo>
                <a:cubicBezTo>
                  <a:pt x="1284963" y="897587"/>
                  <a:pt x="1284230" y="891126"/>
                  <a:pt x="1280160" y="887637"/>
                </a:cubicBezTo>
                <a:cubicBezTo>
                  <a:pt x="1273577" y="881995"/>
                  <a:pt x="1265291" y="878716"/>
                  <a:pt x="1257857" y="874256"/>
                </a:cubicBezTo>
                <a:cubicBezTo>
                  <a:pt x="1253397" y="866822"/>
                  <a:pt x="1248686" y="859532"/>
                  <a:pt x="1244476" y="851953"/>
                </a:cubicBezTo>
                <a:cubicBezTo>
                  <a:pt x="1241247" y="846140"/>
                  <a:pt x="1239973" y="839081"/>
                  <a:pt x="1235555" y="834111"/>
                </a:cubicBezTo>
                <a:cubicBezTo>
                  <a:pt x="1224325" y="821478"/>
                  <a:pt x="1209382" y="812202"/>
                  <a:pt x="1195410" y="802888"/>
                </a:cubicBezTo>
                <a:cubicBezTo>
                  <a:pt x="1198911" y="785384"/>
                  <a:pt x="1204379" y="771760"/>
                  <a:pt x="1195410" y="753823"/>
                </a:cubicBezTo>
                <a:cubicBezTo>
                  <a:pt x="1193013" y="749028"/>
                  <a:pt x="1186036" y="748463"/>
                  <a:pt x="1182029" y="744902"/>
                </a:cubicBezTo>
                <a:cubicBezTo>
                  <a:pt x="1172600" y="736520"/>
                  <a:pt x="1165225" y="725885"/>
                  <a:pt x="1155266" y="718139"/>
                </a:cubicBezTo>
                <a:cubicBezTo>
                  <a:pt x="1151554" y="715252"/>
                  <a:pt x="1145945" y="716047"/>
                  <a:pt x="1141884" y="713678"/>
                </a:cubicBezTo>
                <a:cubicBezTo>
                  <a:pt x="1079970" y="677561"/>
                  <a:pt x="1125217" y="695414"/>
                  <a:pt x="1070517" y="673534"/>
                </a:cubicBezTo>
                <a:cubicBezTo>
                  <a:pt x="1066151" y="671788"/>
                  <a:pt x="1061794" y="669708"/>
                  <a:pt x="1057135" y="669073"/>
                </a:cubicBezTo>
                <a:cubicBezTo>
                  <a:pt x="1028990" y="665235"/>
                  <a:pt x="1000636" y="663126"/>
                  <a:pt x="972386" y="660152"/>
                </a:cubicBezTo>
                <a:cubicBezTo>
                  <a:pt x="917404" y="646408"/>
                  <a:pt x="1002666" y="670354"/>
                  <a:pt x="932241" y="637850"/>
                </a:cubicBezTo>
                <a:cubicBezTo>
                  <a:pt x="921109" y="632712"/>
                  <a:pt x="908189" y="632806"/>
                  <a:pt x="896558" y="628929"/>
                </a:cubicBezTo>
                <a:cubicBezTo>
                  <a:pt x="875984" y="622070"/>
                  <a:pt x="887787" y="625390"/>
                  <a:pt x="860874" y="620008"/>
                </a:cubicBezTo>
                <a:cubicBezTo>
                  <a:pt x="822415" y="604625"/>
                  <a:pt x="854350" y="616233"/>
                  <a:pt x="820729" y="606627"/>
                </a:cubicBezTo>
                <a:cubicBezTo>
                  <a:pt x="816208" y="605335"/>
                  <a:pt x="811938" y="603186"/>
                  <a:pt x="807348" y="602166"/>
                </a:cubicBezTo>
                <a:cubicBezTo>
                  <a:pt x="798519" y="600204"/>
                  <a:pt x="789506" y="599193"/>
                  <a:pt x="780585" y="597706"/>
                </a:cubicBezTo>
                <a:cubicBezTo>
                  <a:pt x="776124" y="596219"/>
                  <a:pt x="771409" y="595348"/>
                  <a:pt x="767203" y="593245"/>
                </a:cubicBezTo>
                <a:cubicBezTo>
                  <a:pt x="762408" y="590848"/>
                  <a:pt x="758749" y="586436"/>
                  <a:pt x="753822" y="584324"/>
                </a:cubicBezTo>
                <a:cubicBezTo>
                  <a:pt x="748187" y="581909"/>
                  <a:pt x="741927" y="581351"/>
                  <a:pt x="735980" y="579864"/>
                </a:cubicBezTo>
                <a:cubicBezTo>
                  <a:pt x="726544" y="575146"/>
                  <a:pt x="708529" y="564561"/>
                  <a:pt x="695836" y="562022"/>
                </a:cubicBezTo>
                <a:cubicBezTo>
                  <a:pt x="650901" y="553035"/>
                  <a:pt x="584652" y="554486"/>
                  <a:pt x="548640" y="553101"/>
                </a:cubicBezTo>
                <a:cubicBezTo>
                  <a:pt x="533772" y="551614"/>
                  <a:pt x="518722" y="551394"/>
                  <a:pt x="504035" y="548640"/>
                </a:cubicBezTo>
                <a:cubicBezTo>
                  <a:pt x="494793" y="546907"/>
                  <a:pt x="486671" y="540004"/>
                  <a:pt x="477272" y="539719"/>
                </a:cubicBezTo>
                <a:cubicBezTo>
                  <a:pt x="456692" y="539095"/>
                  <a:pt x="294960" y="547126"/>
                  <a:pt x="263168" y="548640"/>
                </a:cubicBezTo>
                <a:cubicBezTo>
                  <a:pt x="247012" y="559411"/>
                  <a:pt x="247061" y="562022"/>
                  <a:pt x="223024" y="562022"/>
                </a:cubicBezTo>
                <a:cubicBezTo>
                  <a:pt x="68200" y="562022"/>
                  <a:pt x="77315" y="535259"/>
                  <a:pt x="40144" y="526338"/>
                </a:cubicBezTo>
                <a:close/>
              </a:path>
            </a:pathLst>
          </a:custGeom>
          <a:solidFill>
            <a:srgbClr val="EBB31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Frihandsfigur: Form 7">
            <a:extLst>
              <a:ext uri="{FF2B5EF4-FFF2-40B4-BE49-F238E27FC236}">
                <a16:creationId xmlns:a16="http://schemas.microsoft.com/office/drawing/2014/main" id="{36366EFD-10A9-AD3F-5B7D-D4E7B9E25414}"/>
              </a:ext>
            </a:extLst>
          </p:cNvPr>
          <p:cNvSpPr/>
          <p:nvPr/>
        </p:nvSpPr>
        <p:spPr>
          <a:xfrm rot="333480">
            <a:off x="4444619" y="5593210"/>
            <a:ext cx="1454469" cy="559205"/>
          </a:xfrm>
          <a:custGeom>
            <a:avLst/>
            <a:gdLst>
              <a:gd name="connsiteX0" fmla="*/ 547 w 1311930"/>
              <a:gd name="connsiteY0" fmla="*/ 44972 h 504403"/>
              <a:gd name="connsiteX1" fmla="*/ 5007 w 1311930"/>
              <a:gd name="connsiteY1" fmla="*/ 22670 h 504403"/>
              <a:gd name="connsiteX2" fmla="*/ 45152 w 1311930"/>
              <a:gd name="connsiteY2" fmla="*/ 4828 h 504403"/>
              <a:gd name="connsiteX3" fmla="*/ 134362 w 1311930"/>
              <a:gd name="connsiteY3" fmla="*/ 4828 h 504403"/>
              <a:gd name="connsiteX4" fmla="*/ 174506 w 1311930"/>
              <a:gd name="connsiteY4" fmla="*/ 18210 h 504403"/>
              <a:gd name="connsiteX5" fmla="*/ 192348 w 1311930"/>
              <a:gd name="connsiteY5" fmla="*/ 27131 h 504403"/>
              <a:gd name="connsiteX6" fmla="*/ 232492 w 1311930"/>
              <a:gd name="connsiteY6" fmla="*/ 31591 h 504403"/>
              <a:gd name="connsiteX7" fmla="*/ 268176 w 1311930"/>
              <a:gd name="connsiteY7" fmla="*/ 44972 h 504403"/>
              <a:gd name="connsiteX8" fmla="*/ 312781 w 1311930"/>
              <a:gd name="connsiteY8" fmla="*/ 62814 h 504403"/>
              <a:gd name="connsiteX9" fmla="*/ 335084 w 1311930"/>
              <a:gd name="connsiteY9" fmla="*/ 67275 h 504403"/>
              <a:gd name="connsiteX10" fmla="*/ 348465 w 1311930"/>
              <a:gd name="connsiteY10" fmla="*/ 71735 h 504403"/>
              <a:gd name="connsiteX11" fmla="*/ 419833 w 1311930"/>
              <a:gd name="connsiteY11" fmla="*/ 85117 h 504403"/>
              <a:gd name="connsiteX12" fmla="*/ 473359 w 1311930"/>
              <a:gd name="connsiteY12" fmla="*/ 102959 h 504403"/>
              <a:gd name="connsiteX13" fmla="*/ 491201 w 1311930"/>
              <a:gd name="connsiteY13" fmla="*/ 111880 h 504403"/>
              <a:gd name="connsiteX14" fmla="*/ 526885 w 1311930"/>
              <a:gd name="connsiteY14" fmla="*/ 116340 h 504403"/>
              <a:gd name="connsiteX15" fmla="*/ 544726 w 1311930"/>
              <a:gd name="connsiteY15" fmla="*/ 129722 h 504403"/>
              <a:gd name="connsiteX16" fmla="*/ 553647 w 1311930"/>
              <a:gd name="connsiteY16" fmla="*/ 143103 h 504403"/>
              <a:gd name="connsiteX17" fmla="*/ 567029 w 1311930"/>
              <a:gd name="connsiteY17" fmla="*/ 156485 h 504403"/>
              <a:gd name="connsiteX18" fmla="*/ 580410 w 1311930"/>
              <a:gd name="connsiteY18" fmla="*/ 174327 h 504403"/>
              <a:gd name="connsiteX19" fmla="*/ 589331 w 1311930"/>
              <a:gd name="connsiteY19" fmla="*/ 187708 h 504403"/>
              <a:gd name="connsiteX20" fmla="*/ 602713 w 1311930"/>
              <a:gd name="connsiteY20" fmla="*/ 201090 h 504403"/>
              <a:gd name="connsiteX21" fmla="*/ 607173 w 1311930"/>
              <a:gd name="connsiteY21" fmla="*/ 214471 h 504403"/>
              <a:gd name="connsiteX22" fmla="*/ 638397 w 1311930"/>
              <a:gd name="connsiteY22" fmla="*/ 241234 h 504403"/>
              <a:gd name="connsiteX23" fmla="*/ 656239 w 1311930"/>
              <a:gd name="connsiteY23" fmla="*/ 263536 h 504403"/>
              <a:gd name="connsiteX24" fmla="*/ 674081 w 1311930"/>
              <a:gd name="connsiteY24" fmla="*/ 317062 h 504403"/>
              <a:gd name="connsiteX25" fmla="*/ 691923 w 1311930"/>
              <a:gd name="connsiteY25" fmla="*/ 330444 h 504403"/>
              <a:gd name="connsiteX26" fmla="*/ 709765 w 1311930"/>
              <a:gd name="connsiteY26" fmla="*/ 339365 h 504403"/>
              <a:gd name="connsiteX27" fmla="*/ 745448 w 1311930"/>
              <a:gd name="connsiteY27" fmla="*/ 370588 h 504403"/>
              <a:gd name="connsiteX28" fmla="*/ 790053 w 1311930"/>
              <a:gd name="connsiteY28" fmla="*/ 375049 h 504403"/>
              <a:gd name="connsiteX29" fmla="*/ 923868 w 1311930"/>
              <a:gd name="connsiteY29" fmla="*/ 383970 h 504403"/>
              <a:gd name="connsiteX30" fmla="*/ 968473 w 1311930"/>
              <a:gd name="connsiteY30" fmla="*/ 388430 h 504403"/>
              <a:gd name="connsiteX31" fmla="*/ 1030920 w 1311930"/>
              <a:gd name="connsiteY31" fmla="*/ 401812 h 504403"/>
              <a:gd name="connsiteX32" fmla="*/ 1079985 w 1311930"/>
              <a:gd name="connsiteY32" fmla="*/ 415193 h 504403"/>
              <a:gd name="connsiteX33" fmla="*/ 1137971 w 1311930"/>
              <a:gd name="connsiteY33" fmla="*/ 410732 h 504403"/>
              <a:gd name="connsiteX34" fmla="*/ 1160274 w 1311930"/>
              <a:gd name="connsiteY34" fmla="*/ 406272 h 504403"/>
              <a:gd name="connsiteX35" fmla="*/ 1311930 w 1311930"/>
              <a:gd name="connsiteY35" fmla="*/ 406272 h 504403"/>
              <a:gd name="connsiteX36" fmla="*/ 928328 w 1311930"/>
              <a:gd name="connsiteY36" fmla="*/ 504403 h 504403"/>
              <a:gd name="connsiteX37" fmla="*/ 366307 w 1311930"/>
              <a:gd name="connsiteY37" fmla="*/ 428574 h 504403"/>
              <a:gd name="connsiteX38" fmla="*/ 366307 w 1311930"/>
              <a:gd name="connsiteY38" fmla="*/ 428574 h 504403"/>
              <a:gd name="connsiteX39" fmla="*/ 388609 w 1311930"/>
              <a:gd name="connsiteY39" fmla="*/ 392891 h 504403"/>
              <a:gd name="connsiteX40" fmla="*/ 406451 w 1311930"/>
              <a:gd name="connsiteY40" fmla="*/ 370588 h 504403"/>
              <a:gd name="connsiteX41" fmla="*/ 401991 w 1311930"/>
              <a:gd name="connsiteY41" fmla="*/ 348286 h 504403"/>
              <a:gd name="connsiteX42" fmla="*/ 388609 w 1311930"/>
              <a:gd name="connsiteY42" fmla="*/ 334904 h 504403"/>
              <a:gd name="connsiteX43" fmla="*/ 384149 w 1311930"/>
              <a:gd name="connsiteY43" fmla="*/ 321523 h 504403"/>
              <a:gd name="connsiteX44" fmla="*/ 397530 w 1311930"/>
              <a:gd name="connsiteY44" fmla="*/ 299220 h 504403"/>
              <a:gd name="connsiteX45" fmla="*/ 406451 w 1311930"/>
              <a:gd name="connsiteY45" fmla="*/ 285839 h 504403"/>
              <a:gd name="connsiteX46" fmla="*/ 424293 w 1311930"/>
              <a:gd name="connsiteY46" fmla="*/ 245694 h 504403"/>
              <a:gd name="connsiteX47" fmla="*/ 410912 w 1311930"/>
              <a:gd name="connsiteY47" fmla="*/ 205550 h 504403"/>
              <a:gd name="connsiteX48" fmla="*/ 388609 w 1311930"/>
              <a:gd name="connsiteY48" fmla="*/ 196629 h 504403"/>
              <a:gd name="connsiteX49" fmla="*/ 339544 w 1311930"/>
              <a:gd name="connsiteY49" fmla="*/ 210011 h 504403"/>
              <a:gd name="connsiteX50" fmla="*/ 321702 w 1311930"/>
              <a:gd name="connsiteY50" fmla="*/ 218932 h 504403"/>
              <a:gd name="connsiteX51" fmla="*/ 294939 w 1311930"/>
              <a:gd name="connsiteY51" fmla="*/ 223392 h 504403"/>
              <a:gd name="connsiteX52" fmla="*/ 272637 w 1311930"/>
              <a:gd name="connsiteY52" fmla="*/ 227852 h 504403"/>
              <a:gd name="connsiteX53" fmla="*/ 205729 w 1311930"/>
              <a:gd name="connsiteY53" fmla="*/ 236773 h 504403"/>
              <a:gd name="connsiteX54" fmla="*/ 183427 w 1311930"/>
              <a:gd name="connsiteY54" fmla="*/ 241234 h 504403"/>
              <a:gd name="connsiteX55" fmla="*/ 156664 w 1311930"/>
              <a:gd name="connsiteY55" fmla="*/ 245694 h 504403"/>
              <a:gd name="connsiteX56" fmla="*/ 129901 w 1311930"/>
              <a:gd name="connsiteY56" fmla="*/ 259076 h 504403"/>
              <a:gd name="connsiteX57" fmla="*/ 103138 w 1311930"/>
              <a:gd name="connsiteY57" fmla="*/ 299220 h 504403"/>
              <a:gd name="connsiteX58" fmla="*/ 85296 w 1311930"/>
              <a:gd name="connsiteY58" fmla="*/ 303681 h 504403"/>
              <a:gd name="connsiteX59" fmla="*/ 40691 w 1311930"/>
              <a:gd name="connsiteY59" fmla="*/ 312602 h 504403"/>
              <a:gd name="connsiteX60" fmla="*/ 18389 w 1311930"/>
              <a:gd name="connsiteY60" fmla="*/ 317062 h 504403"/>
              <a:gd name="connsiteX61" fmla="*/ 31770 w 1311930"/>
              <a:gd name="connsiteY61" fmla="*/ 308141 h 504403"/>
              <a:gd name="connsiteX62" fmla="*/ 36231 w 1311930"/>
              <a:gd name="connsiteY62" fmla="*/ 294760 h 504403"/>
              <a:gd name="connsiteX63" fmla="*/ 45152 w 1311930"/>
              <a:gd name="connsiteY63" fmla="*/ 276918 h 504403"/>
              <a:gd name="connsiteX64" fmla="*/ 49612 w 1311930"/>
              <a:gd name="connsiteY64" fmla="*/ 254615 h 504403"/>
              <a:gd name="connsiteX65" fmla="*/ 76375 w 1311930"/>
              <a:gd name="connsiteY65" fmla="*/ 241234 h 504403"/>
              <a:gd name="connsiteX66" fmla="*/ 120980 w 1311930"/>
              <a:gd name="connsiteY66" fmla="*/ 227852 h 504403"/>
              <a:gd name="connsiteX67" fmla="*/ 183427 w 1311930"/>
              <a:gd name="connsiteY67" fmla="*/ 214471 h 504403"/>
              <a:gd name="connsiteX68" fmla="*/ 201269 w 1311930"/>
              <a:gd name="connsiteY68" fmla="*/ 205550 h 504403"/>
              <a:gd name="connsiteX69" fmla="*/ 178966 w 1311930"/>
              <a:gd name="connsiteY69" fmla="*/ 165406 h 504403"/>
              <a:gd name="connsiteX70" fmla="*/ 147743 w 1311930"/>
              <a:gd name="connsiteY70" fmla="*/ 138643 h 504403"/>
              <a:gd name="connsiteX71" fmla="*/ 161125 w 1311930"/>
              <a:gd name="connsiteY71" fmla="*/ 116340 h 504403"/>
              <a:gd name="connsiteX72" fmla="*/ 187887 w 1311930"/>
              <a:gd name="connsiteY72" fmla="*/ 107419 h 504403"/>
              <a:gd name="connsiteX73" fmla="*/ 174506 w 1311930"/>
              <a:gd name="connsiteY73" fmla="*/ 85117 h 504403"/>
              <a:gd name="connsiteX74" fmla="*/ 152204 w 1311930"/>
              <a:gd name="connsiteY74" fmla="*/ 76196 h 504403"/>
              <a:gd name="connsiteX75" fmla="*/ 94217 w 1311930"/>
              <a:gd name="connsiteY75" fmla="*/ 62814 h 504403"/>
              <a:gd name="connsiteX76" fmla="*/ 76375 w 1311930"/>
              <a:gd name="connsiteY76" fmla="*/ 49433 h 504403"/>
              <a:gd name="connsiteX77" fmla="*/ 54073 w 1311930"/>
              <a:gd name="connsiteY77" fmla="*/ 44972 h 504403"/>
              <a:gd name="connsiteX78" fmla="*/ 18389 w 1311930"/>
              <a:gd name="connsiteY78" fmla="*/ 36052 h 504403"/>
              <a:gd name="connsiteX79" fmla="*/ 547 w 1311930"/>
              <a:gd name="connsiteY79" fmla="*/ 44972 h 50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311930" h="504403">
                <a:moveTo>
                  <a:pt x="547" y="44972"/>
                </a:moveTo>
                <a:cubicBezTo>
                  <a:pt x="-1683" y="42742"/>
                  <a:pt x="3520" y="30104"/>
                  <a:pt x="5007" y="22670"/>
                </a:cubicBezTo>
                <a:cubicBezTo>
                  <a:pt x="18389" y="16723"/>
                  <a:pt x="31361" y="9753"/>
                  <a:pt x="45152" y="4828"/>
                </a:cubicBezTo>
                <a:cubicBezTo>
                  <a:pt x="72974" y="-5108"/>
                  <a:pt x="108237" y="3087"/>
                  <a:pt x="134362" y="4828"/>
                </a:cubicBezTo>
                <a:cubicBezTo>
                  <a:pt x="155072" y="10006"/>
                  <a:pt x="152911" y="8612"/>
                  <a:pt x="174506" y="18210"/>
                </a:cubicBezTo>
                <a:cubicBezTo>
                  <a:pt x="180582" y="20911"/>
                  <a:pt x="185869" y="25636"/>
                  <a:pt x="192348" y="27131"/>
                </a:cubicBezTo>
                <a:cubicBezTo>
                  <a:pt x="205467" y="30158"/>
                  <a:pt x="219111" y="30104"/>
                  <a:pt x="232492" y="31591"/>
                </a:cubicBezTo>
                <a:cubicBezTo>
                  <a:pt x="247200" y="36494"/>
                  <a:pt x="252184" y="37865"/>
                  <a:pt x="268176" y="44972"/>
                </a:cubicBezTo>
                <a:cubicBezTo>
                  <a:pt x="294673" y="56748"/>
                  <a:pt x="279365" y="53700"/>
                  <a:pt x="312781" y="62814"/>
                </a:cubicBezTo>
                <a:cubicBezTo>
                  <a:pt x="320095" y="64809"/>
                  <a:pt x="327729" y="65436"/>
                  <a:pt x="335084" y="67275"/>
                </a:cubicBezTo>
                <a:cubicBezTo>
                  <a:pt x="339645" y="68415"/>
                  <a:pt x="343855" y="70813"/>
                  <a:pt x="348465" y="71735"/>
                </a:cubicBezTo>
                <a:cubicBezTo>
                  <a:pt x="422961" y="86635"/>
                  <a:pt x="330697" y="62833"/>
                  <a:pt x="419833" y="85117"/>
                </a:cubicBezTo>
                <a:cubicBezTo>
                  <a:pt x="441607" y="90561"/>
                  <a:pt x="453691" y="94218"/>
                  <a:pt x="473359" y="102959"/>
                </a:cubicBezTo>
                <a:cubicBezTo>
                  <a:pt x="479435" y="105660"/>
                  <a:pt x="484750" y="110267"/>
                  <a:pt x="491201" y="111880"/>
                </a:cubicBezTo>
                <a:cubicBezTo>
                  <a:pt x="502830" y="114787"/>
                  <a:pt x="514990" y="114853"/>
                  <a:pt x="526885" y="116340"/>
                </a:cubicBezTo>
                <a:cubicBezTo>
                  <a:pt x="532832" y="120801"/>
                  <a:pt x="539469" y="124465"/>
                  <a:pt x="544726" y="129722"/>
                </a:cubicBezTo>
                <a:cubicBezTo>
                  <a:pt x="548517" y="133513"/>
                  <a:pt x="550215" y="138985"/>
                  <a:pt x="553647" y="143103"/>
                </a:cubicBezTo>
                <a:cubicBezTo>
                  <a:pt x="557686" y="147949"/>
                  <a:pt x="562924" y="151695"/>
                  <a:pt x="567029" y="156485"/>
                </a:cubicBezTo>
                <a:cubicBezTo>
                  <a:pt x="571867" y="162129"/>
                  <a:pt x="576089" y="168278"/>
                  <a:pt x="580410" y="174327"/>
                </a:cubicBezTo>
                <a:cubicBezTo>
                  <a:pt x="583526" y="178689"/>
                  <a:pt x="585899" y="183590"/>
                  <a:pt x="589331" y="187708"/>
                </a:cubicBezTo>
                <a:cubicBezTo>
                  <a:pt x="593370" y="192554"/>
                  <a:pt x="598252" y="196629"/>
                  <a:pt x="602713" y="201090"/>
                </a:cubicBezTo>
                <a:cubicBezTo>
                  <a:pt x="604200" y="205550"/>
                  <a:pt x="604440" y="210645"/>
                  <a:pt x="607173" y="214471"/>
                </a:cubicBezTo>
                <a:cubicBezTo>
                  <a:pt x="633817" y="251773"/>
                  <a:pt x="614823" y="217661"/>
                  <a:pt x="638397" y="241234"/>
                </a:cubicBezTo>
                <a:cubicBezTo>
                  <a:pt x="645129" y="247966"/>
                  <a:pt x="650292" y="256102"/>
                  <a:pt x="656239" y="263536"/>
                </a:cubicBezTo>
                <a:cubicBezTo>
                  <a:pt x="662186" y="281378"/>
                  <a:pt x="659036" y="305777"/>
                  <a:pt x="674081" y="317062"/>
                </a:cubicBezTo>
                <a:cubicBezTo>
                  <a:pt x="680028" y="321523"/>
                  <a:pt x="685619" y="326504"/>
                  <a:pt x="691923" y="330444"/>
                </a:cubicBezTo>
                <a:cubicBezTo>
                  <a:pt x="697562" y="333968"/>
                  <a:pt x="704354" y="335500"/>
                  <a:pt x="709765" y="339365"/>
                </a:cubicBezTo>
                <a:cubicBezTo>
                  <a:pt x="722863" y="348720"/>
                  <a:pt x="728808" y="365041"/>
                  <a:pt x="745448" y="370588"/>
                </a:cubicBezTo>
                <a:cubicBezTo>
                  <a:pt x="759624" y="375313"/>
                  <a:pt x="775185" y="373562"/>
                  <a:pt x="790053" y="375049"/>
                </a:cubicBezTo>
                <a:cubicBezTo>
                  <a:pt x="847127" y="389316"/>
                  <a:pt x="791036" y="376590"/>
                  <a:pt x="923868" y="383970"/>
                </a:cubicBezTo>
                <a:cubicBezTo>
                  <a:pt x="938787" y="384799"/>
                  <a:pt x="953605" y="386943"/>
                  <a:pt x="968473" y="388430"/>
                </a:cubicBezTo>
                <a:cubicBezTo>
                  <a:pt x="994475" y="393631"/>
                  <a:pt x="1000988" y="394770"/>
                  <a:pt x="1030920" y="401812"/>
                </a:cubicBezTo>
                <a:cubicBezTo>
                  <a:pt x="1065138" y="409863"/>
                  <a:pt x="1057284" y="407625"/>
                  <a:pt x="1079985" y="415193"/>
                </a:cubicBezTo>
                <a:cubicBezTo>
                  <a:pt x="1099314" y="413706"/>
                  <a:pt x="1118704" y="412873"/>
                  <a:pt x="1137971" y="410732"/>
                </a:cubicBezTo>
                <a:cubicBezTo>
                  <a:pt x="1145506" y="409895"/>
                  <a:pt x="1152695" y="406466"/>
                  <a:pt x="1160274" y="406272"/>
                </a:cubicBezTo>
                <a:cubicBezTo>
                  <a:pt x="1210809" y="404976"/>
                  <a:pt x="1261378" y="406272"/>
                  <a:pt x="1311930" y="406272"/>
                </a:cubicBezTo>
                <a:lnTo>
                  <a:pt x="928328" y="504403"/>
                </a:lnTo>
                <a:lnTo>
                  <a:pt x="366307" y="428574"/>
                </a:lnTo>
                <a:lnTo>
                  <a:pt x="366307" y="428574"/>
                </a:lnTo>
                <a:cubicBezTo>
                  <a:pt x="373741" y="416680"/>
                  <a:pt x="379847" y="403844"/>
                  <a:pt x="388609" y="392891"/>
                </a:cubicBezTo>
                <a:cubicBezTo>
                  <a:pt x="411666" y="364070"/>
                  <a:pt x="395241" y="404222"/>
                  <a:pt x="406451" y="370588"/>
                </a:cubicBezTo>
                <a:cubicBezTo>
                  <a:pt x="404964" y="363154"/>
                  <a:pt x="405381" y="355067"/>
                  <a:pt x="401991" y="348286"/>
                </a:cubicBezTo>
                <a:cubicBezTo>
                  <a:pt x="399170" y="342644"/>
                  <a:pt x="392108" y="340153"/>
                  <a:pt x="388609" y="334904"/>
                </a:cubicBezTo>
                <a:cubicBezTo>
                  <a:pt x="386001" y="330992"/>
                  <a:pt x="385636" y="325983"/>
                  <a:pt x="384149" y="321523"/>
                </a:cubicBezTo>
                <a:cubicBezTo>
                  <a:pt x="388609" y="314089"/>
                  <a:pt x="392935" y="306572"/>
                  <a:pt x="397530" y="299220"/>
                </a:cubicBezTo>
                <a:cubicBezTo>
                  <a:pt x="400371" y="294674"/>
                  <a:pt x="404756" y="290925"/>
                  <a:pt x="406451" y="285839"/>
                </a:cubicBezTo>
                <a:cubicBezTo>
                  <a:pt x="420196" y="244606"/>
                  <a:pt x="398765" y="271224"/>
                  <a:pt x="424293" y="245694"/>
                </a:cubicBezTo>
                <a:cubicBezTo>
                  <a:pt x="422447" y="234615"/>
                  <a:pt x="422778" y="214026"/>
                  <a:pt x="410912" y="205550"/>
                </a:cubicBezTo>
                <a:cubicBezTo>
                  <a:pt x="404396" y="200896"/>
                  <a:pt x="396043" y="199603"/>
                  <a:pt x="388609" y="196629"/>
                </a:cubicBezTo>
                <a:cubicBezTo>
                  <a:pt x="372254" y="201090"/>
                  <a:pt x="355626" y="204650"/>
                  <a:pt x="339544" y="210011"/>
                </a:cubicBezTo>
                <a:cubicBezTo>
                  <a:pt x="333236" y="212114"/>
                  <a:pt x="328071" y="217021"/>
                  <a:pt x="321702" y="218932"/>
                </a:cubicBezTo>
                <a:cubicBezTo>
                  <a:pt x="313039" y="221531"/>
                  <a:pt x="303837" y="221774"/>
                  <a:pt x="294939" y="223392"/>
                </a:cubicBezTo>
                <a:cubicBezTo>
                  <a:pt x="287480" y="224748"/>
                  <a:pt x="280115" y="226606"/>
                  <a:pt x="272637" y="227852"/>
                </a:cubicBezTo>
                <a:cubicBezTo>
                  <a:pt x="218469" y="236880"/>
                  <a:pt x="264475" y="227735"/>
                  <a:pt x="205729" y="236773"/>
                </a:cubicBezTo>
                <a:cubicBezTo>
                  <a:pt x="198236" y="237926"/>
                  <a:pt x="190886" y="239878"/>
                  <a:pt x="183427" y="241234"/>
                </a:cubicBezTo>
                <a:cubicBezTo>
                  <a:pt x="174529" y="242852"/>
                  <a:pt x="165585" y="244207"/>
                  <a:pt x="156664" y="245694"/>
                </a:cubicBezTo>
                <a:cubicBezTo>
                  <a:pt x="147743" y="250155"/>
                  <a:pt x="136954" y="252023"/>
                  <a:pt x="129901" y="259076"/>
                </a:cubicBezTo>
                <a:cubicBezTo>
                  <a:pt x="108198" y="280779"/>
                  <a:pt x="127052" y="285555"/>
                  <a:pt x="103138" y="299220"/>
                </a:cubicBezTo>
                <a:cubicBezTo>
                  <a:pt x="97815" y="302261"/>
                  <a:pt x="91290" y="302396"/>
                  <a:pt x="85296" y="303681"/>
                </a:cubicBezTo>
                <a:cubicBezTo>
                  <a:pt x="70470" y="306858"/>
                  <a:pt x="55559" y="309628"/>
                  <a:pt x="40691" y="312602"/>
                </a:cubicBezTo>
                <a:lnTo>
                  <a:pt x="18389" y="317062"/>
                </a:lnTo>
                <a:cubicBezTo>
                  <a:pt x="22849" y="314088"/>
                  <a:pt x="28421" y="312327"/>
                  <a:pt x="31770" y="308141"/>
                </a:cubicBezTo>
                <a:cubicBezTo>
                  <a:pt x="34707" y="304470"/>
                  <a:pt x="34379" y="299081"/>
                  <a:pt x="36231" y="294760"/>
                </a:cubicBezTo>
                <a:cubicBezTo>
                  <a:pt x="38850" y="288648"/>
                  <a:pt x="42178" y="282865"/>
                  <a:pt x="45152" y="276918"/>
                </a:cubicBezTo>
                <a:cubicBezTo>
                  <a:pt x="46639" y="269484"/>
                  <a:pt x="44620" y="260321"/>
                  <a:pt x="49612" y="254615"/>
                </a:cubicBezTo>
                <a:cubicBezTo>
                  <a:pt x="56180" y="247109"/>
                  <a:pt x="67295" y="245361"/>
                  <a:pt x="76375" y="241234"/>
                </a:cubicBezTo>
                <a:cubicBezTo>
                  <a:pt x="102940" y="229160"/>
                  <a:pt x="93456" y="234203"/>
                  <a:pt x="120980" y="227852"/>
                </a:cubicBezTo>
                <a:cubicBezTo>
                  <a:pt x="178766" y="214517"/>
                  <a:pt x="134739" y="222587"/>
                  <a:pt x="183427" y="214471"/>
                </a:cubicBezTo>
                <a:cubicBezTo>
                  <a:pt x="189374" y="211497"/>
                  <a:pt x="199965" y="212070"/>
                  <a:pt x="201269" y="205550"/>
                </a:cubicBezTo>
                <a:cubicBezTo>
                  <a:pt x="208186" y="170963"/>
                  <a:pt x="197469" y="171573"/>
                  <a:pt x="178966" y="165406"/>
                </a:cubicBezTo>
                <a:cubicBezTo>
                  <a:pt x="178044" y="164715"/>
                  <a:pt x="147743" y="143300"/>
                  <a:pt x="147743" y="138643"/>
                </a:cubicBezTo>
                <a:cubicBezTo>
                  <a:pt x="147743" y="129973"/>
                  <a:pt x="154281" y="121663"/>
                  <a:pt x="161125" y="116340"/>
                </a:cubicBezTo>
                <a:cubicBezTo>
                  <a:pt x="168547" y="110567"/>
                  <a:pt x="178966" y="110393"/>
                  <a:pt x="187887" y="107419"/>
                </a:cubicBezTo>
                <a:cubicBezTo>
                  <a:pt x="183427" y="99985"/>
                  <a:pt x="181030" y="90826"/>
                  <a:pt x="174506" y="85117"/>
                </a:cubicBezTo>
                <a:cubicBezTo>
                  <a:pt x="168480" y="79845"/>
                  <a:pt x="159857" y="78551"/>
                  <a:pt x="152204" y="76196"/>
                </a:cubicBezTo>
                <a:cubicBezTo>
                  <a:pt x="132226" y="70049"/>
                  <a:pt x="114283" y="66827"/>
                  <a:pt x="94217" y="62814"/>
                </a:cubicBezTo>
                <a:cubicBezTo>
                  <a:pt x="88270" y="58354"/>
                  <a:pt x="83168" y="52452"/>
                  <a:pt x="76375" y="49433"/>
                </a:cubicBezTo>
                <a:cubicBezTo>
                  <a:pt x="69447" y="46354"/>
                  <a:pt x="61460" y="46677"/>
                  <a:pt x="54073" y="44972"/>
                </a:cubicBezTo>
                <a:cubicBezTo>
                  <a:pt x="42126" y="42215"/>
                  <a:pt x="29869" y="40357"/>
                  <a:pt x="18389" y="36052"/>
                </a:cubicBezTo>
                <a:cubicBezTo>
                  <a:pt x="16997" y="35530"/>
                  <a:pt x="2777" y="47202"/>
                  <a:pt x="547" y="44972"/>
                </a:cubicBezTo>
                <a:close/>
              </a:path>
            </a:pathLst>
          </a:custGeom>
          <a:solidFill>
            <a:srgbClr val="EBB31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Frihandsfigur: Form 8">
            <a:extLst>
              <a:ext uri="{FF2B5EF4-FFF2-40B4-BE49-F238E27FC236}">
                <a16:creationId xmlns:a16="http://schemas.microsoft.com/office/drawing/2014/main" id="{DD88D487-A4E1-E462-D4D1-5EDA7106E031}"/>
              </a:ext>
            </a:extLst>
          </p:cNvPr>
          <p:cNvSpPr/>
          <p:nvPr/>
        </p:nvSpPr>
        <p:spPr>
          <a:xfrm rot="333480">
            <a:off x="5398249" y="5078608"/>
            <a:ext cx="2428049" cy="837778"/>
          </a:xfrm>
          <a:custGeom>
            <a:avLst/>
            <a:gdLst>
              <a:gd name="connsiteX0" fmla="*/ 410365 w 2190099"/>
              <a:gd name="connsiteY0" fmla="*/ 0 h 755675"/>
              <a:gd name="connsiteX1" fmla="*/ 410365 w 2190099"/>
              <a:gd name="connsiteY1" fmla="*/ 0 h 755675"/>
              <a:gd name="connsiteX2" fmla="*/ 383602 w 2190099"/>
              <a:gd name="connsiteY2" fmla="*/ 31224 h 755675"/>
              <a:gd name="connsiteX3" fmla="*/ 352378 w 2190099"/>
              <a:gd name="connsiteY3" fmla="*/ 49066 h 755675"/>
              <a:gd name="connsiteX4" fmla="*/ 338997 w 2190099"/>
              <a:gd name="connsiteY4" fmla="*/ 62447 h 755675"/>
              <a:gd name="connsiteX5" fmla="*/ 334536 w 2190099"/>
              <a:gd name="connsiteY5" fmla="*/ 75829 h 755675"/>
              <a:gd name="connsiteX6" fmla="*/ 325615 w 2190099"/>
              <a:gd name="connsiteY6" fmla="*/ 93670 h 755675"/>
              <a:gd name="connsiteX7" fmla="*/ 334536 w 2190099"/>
              <a:gd name="connsiteY7" fmla="*/ 124894 h 755675"/>
              <a:gd name="connsiteX8" fmla="*/ 316694 w 2190099"/>
              <a:gd name="connsiteY8" fmla="*/ 138275 h 755675"/>
              <a:gd name="connsiteX9" fmla="*/ 285471 w 2190099"/>
              <a:gd name="connsiteY9" fmla="*/ 147196 h 755675"/>
              <a:gd name="connsiteX10" fmla="*/ 227485 w 2190099"/>
              <a:gd name="connsiteY10" fmla="*/ 156117 h 755675"/>
              <a:gd name="connsiteX11" fmla="*/ 231945 w 2190099"/>
              <a:gd name="connsiteY11" fmla="*/ 169499 h 755675"/>
              <a:gd name="connsiteX12" fmla="*/ 223024 w 2190099"/>
              <a:gd name="connsiteY12" fmla="*/ 182880 h 755675"/>
              <a:gd name="connsiteX13" fmla="*/ 254248 w 2190099"/>
              <a:gd name="connsiteY13" fmla="*/ 209643 h 755675"/>
              <a:gd name="connsiteX14" fmla="*/ 258708 w 2190099"/>
              <a:gd name="connsiteY14" fmla="*/ 223025 h 755675"/>
              <a:gd name="connsiteX15" fmla="*/ 231945 w 2190099"/>
              <a:gd name="connsiteY15" fmla="*/ 240867 h 755675"/>
              <a:gd name="connsiteX16" fmla="*/ 209643 w 2190099"/>
              <a:gd name="connsiteY16" fmla="*/ 254248 h 755675"/>
              <a:gd name="connsiteX17" fmla="*/ 173959 w 2190099"/>
              <a:gd name="connsiteY17" fmla="*/ 258709 h 755675"/>
              <a:gd name="connsiteX18" fmla="*/ 156117 w 2190099"/>
              <a:gd name="connsiteY18" fmla="*/ 263169 h 755675"/>
              <a:gd name="connsiteX19" fmla="*/ 129354 w 2190099"/>
              <a:gd name="connsiteY19" fmla="*/ 272090 h 755675"/>
              <a:gd name="connsiteX20" fmla="*/ 115972 w 2190099"/>
              <a:gd name="connsiteY20" fmla="*/ 276550 h 755675"/>
              <a:gd name="connsiteX21" fmla="*/ 111512 w 2190099"/>
              <a:gd name="connsiteY21" fmla="*/ 294392 h 755675"/>
              <a:gd name="connsiteX22" fmla="*/ 53526 w 2190099"/>
              <a:gd name="connsiteY22" fmla="*/ 321155 h 755675"/>
              <a:gd name="connsiteX23" fmla="*/ 26763 w 2190099"/>
              <a:gd name="connsiteY23" fmla="*/ 338997 h 755675"/>
              <a:gd name="connsiteX24" fmla="*/ 0 w 2190099"/>
              <a:gd name="connsiteY24" fmla="*/ 356839 h 755675"/>
              <a:gd name="connsiteX25" fmla="*/ 4460 w 2190099"/>
              <a:gd name="connsiteY25" fmla="*/ 396984 h 755675"/>
              <a:gd name="connsiteX26" fmla="*/ 17842 w 2190099"/>
              <a:gd name="connsiteY26" fmla="*/ 401444 h 755675"/>
              <a:gd name="connsiteX27" fmla="*/ 40144 w 2190099"/>
              <a:gd name="connsiteY27" fmla="*/ 414826 h 755675"/>
              <a:gd name="connsiteX28" fmla="*/ 44605 w 2190099"/>
              <a:gd name="connsiteY28" fmla="*/ 428207 h 755675"/>
              <a:gd name="connsiteX29" fmla="*/ 49065 w 2190099"/>
              <a:gd name="connsiteY29" fmla="*/ 463891 h 755675"/>
              <a:gd name="connsiteX30" fmla="*/ 80289 w 2190099"/>
              <a:gd name="connsiteY30" fmla="*/ 481733 h 755675"/>
              <a:gd name="connsiteX31" fmla="*/ 98130 w 2190099"/>
              <a:gd name="connsiteY31" fmla="*/ 521877 h 755675"/>
              <a:gd name="connsiteX32" fmla="*/ 120433 w 2190099"/>
              <a:gd name="connsiteY32" fmla="*/ 526338 h 755675"/>
              <a:gd name="connsiteX33" fmla="*/ 133814 w 2190099"/>
              <a:gd name="connsiteY33" fmla="*/ 557561 h 755675"/>
              <a:gd name="connsiteX34" fmla="*/ 138275 w 2190099"/>
              <a:gd name="connsiteY34" fmla="*/ 579864 h 755675"/>
              <a:gd name="connsiteX35" fmla="*/ 165038 w 2190099"/>
              <a:gd name="connsiteY35" fmla="*/ 588785 h 755675"/>
              <a:gd name="connsiteX36" fmla="*/ 205182 w 2190099"/>
              <a:gd name="connsiteY36" fmla="*/ 597706 h 755675"/>
              <a:gd name="connsiteX37" fmla="*/ 240866 w 2190099"/>
              <a:gd name="connsiteY37" fmla="*/ 620008 h 755675"/>
              <a:gd name="connsiteX38" fmla="*/ 263169 w 2190099"/>
              <a:gd name="connsiteY38" fmla="*/ 624469 h 755675"/>
              <a:gd name="connsiteX39" fmla="*/ 289931 w 2190099"/>
              <a:gd name="connsiteY39" fmla="*/ 633389 h 755675"/>
              <a:gd name="connsiteX40" fmla="*/ 307773 w 2190099"/>
              <a:gd name="connsiteY40" fmla="*/ 642310 h 755675"/>
              <a:gd name="connsiteX41" fmla="*/ 356839 w 2190099"/>
              <a:gd name="connsiteY41" fmla="*/ 651231 h 755675"/>
              <a:gd name="connsiteX42" fmla="*/ 410365 w 2190099"/>
              <a:gd name="connsiteY42" fmla="*/ 660152 h 755675"/>
              <a:gd name="connsiteX43" fmla="*/ 423746 w 2190099"/>
              <a:gd name="connsiteY43" fmla="*/ 664613 h 755675"/>
              <a:gd name="connsiteX44" fmla="*/ 508495 w 2190099"/>
              <a:gd name="connsiteY44" fmla="*/ 673534 h 755675"/>
              <a:gd name="connsiteX45" fmla="*/ 526337 w 2190099"/>
              <a:gd name="connsiteY45" fmla="*/ 677994 h 755675"/>
              <a:gd name="connsiteX46" fmla="*/ 575403 w 2190099"/>
              <a:gd name="connsiteY46" fmla="*/ 686915 h 755675"/>
              <a:gd name="connsiteX47" fmla="*/ 597705 w 2190099"/>
              <a:gd name="connsiteY47" fmla="*/ 718139 h 755675"/>
              <a:gd name="connsiteX48" fmla="*/ 606626 w 2190099"/>
              <a:gd name="connsiteY48" fmla="*/ 731520 h 755675"/>
              <a:gd name="connsiteX49" fmla="*/ 807348 w 2190099"/>
              <a:gd name="connsiteY49" fmla="*/ 731520 h 755675"/>
              <a:gd name="connsiteX50" fmla="*/ 856413 w 2190099"/>
              <a:gd name="connsiteY50" fmla="*/ 749362 h 755675"/>
              <a:gd name="connsiteX51" fmla="*/ 1021451 w 2190099"/>
              <a:gd name="connsiteY51" fmla="*/ 740441 h 755675"/>
              <a:gd name="connsiteX52" fmla="*/ 1132964 w 2190099"/>
              <a:gd name="connsiteY52" fmla="*/ 735981 h 755675"/>
              <a:gd name="connsiteX53" fmla="*/ 1164187 w 2190099"/>
              <a:gd name="connsiteY53" fmla="*/ 727060 h 755675"/>
              <a:gd name="connsiteX54" fmla="*/ 1182029 w 2190099"/>
              <a:gd name="connsiteY54" fmla="*/ 722599 h 755675"/>
              <a:gd name="connsiteX55" fmla="*/ 1266778 w 2190099"/>
              <a:gd name="connsiteY55" fmla="*/ 727060 h 755675"/>
              <a:gd name="connsiteX56" fmla="*/ 1347067 w 2190099"/>
              <a:gd name="connsiteY56" fmla="*/ 735981 h 755675"/>
              <a:gd name="connsiteX57" fmla="*/ 1525487 w 2190099"/>
              <a:gd name="connsiteY57" fmla="*/ 731520 h 755675"/>
              <a:gd name="connsiteX58" fmla="*/ 1556710 w 2190099"/>
              <a:gd name="connsiteY58" fmla="*/ 704757 h 755675"/>
              <a:gd name="connsiteX59" fmla="*/ 1574552 w 2190099"/>
              <a:gd name="connsiteY59" fmla="*/ 700297 h 755675"/>
              <a:gd name="connsiteX60" fmla="*/ 1610236 w 2190099"/>
              <a:gd name="connsiteY60" fmla="*/ 700297 h 755675"/>
              <a:gd name="connsiteX61" fmla="*/ 1650380 w 2190099"/>
              <a:gd name="connsiteY61" fmla="*/ 633389 h 755675"/>
              <a:gd name="connsiteX62" fmla="*/ 1721748 w 2190099"/>
              <a:gd name="connsiteY62" fmla="*/ 637850 h 755675"/>
              <a:gd name="connsiteX63" fmla="*/ 1739590 w 2190099"/>
              <a:gd name="connsiteY63" fmla="*/ 651231 h 755675"/>
              <a:gd name="connsiteX64" fmla="*/ 1784195 w 2190099"/>
              <a:gd name="connsiteY64" fmla="*/ 664613 h 755675"/>
              <a:gd name="connsiteX65" fmla="*/ 1810958 w 2190099"/>
              <a:gd name="connsiteY65" fmla="*/ 660152 h 755675"/>
              <a:gd name="connsiteX66" fmla="*/ 1824339 w 2190099"/>
              <a:gd name="connsiteY66" fmla="*/ 655692 h 755675"/>
              <a:gd name="connsiteX67" fmla="*/ 1837721 w 2190099"/>
              <a:gd name="connsiteY67" fmla="*/ 633389 h 755675"/>
              <a:gd name="connsiteX68" fmla="*/ 1846642 w 2190099"/>
              <a:gd name="connsiteY68" fmla="*/ 602166 h 755675"/>
              <a:gd name="connsiteX69" fmla="*/ 1877865 w 2190099"/>
              <a:gd name="connsiteY69" fmla="*/ 593245 h 755675"/>
              <a:gd name="connsiteX70" fmla="*/ 1989377 w 2190099"/>
              <a:gd name="connsiteY70" fmla="*/ 588785 h 755675"/>
              <a:gd name="connsiteX71" fmla="*/ 2007219 w 2190099"/>
              <a:gd name="connsiteY71" fmla="*/ 584324 h 755675"/>
              <a:gd name="connsiteX72" fmla="*/ 2127652 w 2190099"/>
              <a:gd name="connsiteY72" fmla="*/ 562022 h 755675"/>
              <a:gd name="connsiteX73" fmla="*/ 2114271 w 2190099"/>
              <a:gd name="connsiteY73" fmla="*/ 557561 h 755675"/>
              <a:gd name="connsiteX74" fmla="*/ 2100889 w 2190099"/>
              <a:gd name="connsiteY74" fmla="*/ 544180 h 755675"/>
              <a:gd name="connsiteX75" fmla="*/ 2114271 w 2190099"/>
              <a:gd name="connsiteY75" fmla="*/ 535259 h 755675"/>
              <a:gd name="connsiteX76" fmla="*/ 2145494 w 2190099"/>
              <a:gd name="connsiteY76" fmla="*/ 530798 h 755675"/>
              <a:gd name="connsiteX77" fmla="*/ 2158876 w 2190099"/>
              <a:gd name="connsiteY77" fmla="*/ 512956 h 755675"/>
              <a:gd name="connsiteX78" fmla="*/ 2163336 w 2190099"/>
              <a:gd name="connsiteY78" fmla="*/ 495114 h 755675"/>
              <a:gd name="connsiteX79" fmla="*/ 2190099 w 2190099"/>
              <a:gd name="connsiteY79" fmla="*/ 481733 h 755675"/>
              <a:gd name="connsiteX80" fmla="*/ 2172257 w 2190099"/>
              <a:gd name="connsiteY80" fmla="*/ 472812 h 755675"/>
              <a:gd name="connsiteX81" fmla="*/ 2109810 w 2190099"/>
              <a:gd name="connsiteY81" fmla="*/ 481733 h 755675"/>
              <a:gd name="connsiteX82" fmla="*/ 2087508 w 2190099"/>
              <a:gd name="connsiteY82" fmla="*/ 486193 h 755675"/>
              <a:gd name="connsiteX83" fmla="*/ 2074127 w 2190099"/>
              <a:gd name="connsiteY83" fmla="*/ 481733 h 755675"/>
              <a:gd name="connsiteX84" fmla="*/ 2038443 w 2190099"/>
              <a:gd name="connsiteY84" fmla="*/ 472812 h 755675"/>
              <a:gd name="connsiteX85" fmla="*/ 2011680 w 2190099"/>
              <a:gd name="connsiteY85" fmla="*/ 499575 h 755675"/>
              <a:gd name="connsiteX86" fmla="*/ 1998298 w 2190099"/>
              <a:gd name="connsiteY86" fmla="*/ 512956 h 755675"/>
              <a:gd name="connsiteX87" fmla="*/ 1953693 w 2190099"/>
              <a:gd name="connsiteY87" fmla="*/ 530798 h 755675"/>
              <a:gd name="connsiteX88" fmla="*/ 1904628 w 2190099"/>
              <a:gd name="connsiteY88" fmla="*/ 512956 h 755675"/>
              <a:gd name="connsiteX89" fmla="*/ 1882326 w 2190099"/>
              <a:gd name="connsiteY89" fmla="*/ 508496 h 755675"/>
              <a:gd name="connsiteX90" fmla="*/ 1828800 w 2190099"/>
              <a:gd name="connsiteY90" fmla="*/ 477272 h 755675"/>
              <a:gd name="connsiteX91" fmla="*/ 1797576 w 2190099"/>
              <a:gd name="connsiteY91" fmla="*/ 472812 h 755675"/>
              <a:gd name="connsiteX92" fmla="*/ 1775274 w 2190099"/>
              <a:gd name="connsiteY92" fmla="*/ 468351 h 755675"/>
              <a:gd name="connsiteX93" fmla="*/ 1739590 w 2190099"/>
              <a:gd name="connsiteY93" fmla="*/ 463891 h 755675"/>
              <a:gd name="connsiteX94" fmla="*/ 1712827 w 2190099"/>
              <a:gd name="connsiteY94" fmla="*/ 459430 h 755675"/>
              <a:gd name="connsiteX95" fmla="*/ 1681604 w 2190099"/>
              <a:gd name="connsiteY95" fmla="*/ 468351 h 755675"/>
              <a:gd name="connsiteX96" fmla="*/ 1668222 w 2190099"/>
              <a:gd name="connsiteY96" fmla="*/ 472812 h 755675"/>
              <a:gd name="connsiteX97" fmla="*/ 1636999 w 2190099"/>
              <a:gd name="connsiteY97" fmla="*/ 481733 h 755675"/>
              <a:gd name="connsiteX98" fmla="*/ 1619157 w 2190099"/>
              <a:gd name="connsiteY98" fmla="*/ 472812 h 755675"/>
              <a:gd name="connsiteX99" fmla="*/ 1632538 w 2190099"/>
              <a:gd name="connsiteY99" fmla="*/ 459430 h 755675"/>
              <a:gd name="connsiteX100" fmla="*/ 1654841 w 2190099"/>
              <a:gd name="connsiteY100" fmla="*/ 446049 h 755675"/>
              <a:gd name="connsiteX101" fmla="*/ 1659301 w 2190099"/>
              <a:gd name="connsiteY101" fmla="*/ 432668 h 755675"/>
              <a:gd name="connsiteX102" fmla="*/ 1601315 w 2190099"/>
              <a:gd name="connsiteY102" fmla="*/ 428207 h 755675"/>
              <a:gd name="connsiteX103" fmla="*/ 1623617 w 2190099"/>
              <a:gd name="connsiteY103" fmla="*/ 463891 h 755675"/>
              <a:gd name="connsiteX104" fmla="*/ 1565631 w 2190099"/>
              <a:gd name="connsiteY104" fmla="*/ 459430 h 755675"/>
              <a:gd name="connsiteX105" fmla="*/ 1547789 w 2190099"/>
              <a:gd name="connsiteY105" fmla="*/ 446049 h 755675"/>
              <a:gd name="connsiteX106" fmla="*/ 1534408 w 2190099"/>
              <a:gd name="connsiteY106" fmla="*/ 441589 h 755675"/>
              <a:gd name="connsiteX107" fmla="*/ 1418435 w 2190099"/>
              <a:gd name="connsiteY107" fmla="*/ 432668 h 755675"/>
              <a:gd name="connsiteX108" fmla="*/ 1396132 w 2190099"/>
              <a:gd name="connsiteY108" fmla="*/ 419286 h 755675"/>
              <a:gd name="connsiteX109" fmla="*/ 1360449 w 2190099"/>
              <a:gd name="connsiteY109" fmla="*/ 405905 h 755675"/>
              <a:gd name="connsiteX110" fmla="*/ 1342607 w 2190099"/>
              <a:gd name="connsiteY110" fmla="*/ 392523 h 755675"/>
              <a:gd name="connsiteX111" fmla="*/ 1355988 w 2190099"/>
              <a:gd name="connsiteY111" fmla="*/ 370221 h 755675"/>
              <a:gd name="connsiteX112" fmla="*/ 1378290 w 2190099"/>
              <a:gd name="connsiteY112" fmla="*/ 365760 h 755675"/>
              <a:gd name="connsiteX113" fmla="*/ 1440737 w 2190099"/>
              <a:gd name="connsiteY113" fmla="*/ 361300 h 755675"/>
              <a:gd name="connsiteX114" fmla="*/ 1449658 w 2190099"/>
              <a:gd name="connsiteY114" fmla="*/ 298853 h 755675"/>
              <a:gd name="connsiteX115" fmla="*/ 1480882 w 2190099"/>
              <a:gd name="connsiteY115" fmla="*/ 272090 h 755675"/>
              <a:gd name="connsiteX116" fmla="*/ 1485342 w 2190099"/>
              <a:gd name="connsiteY116" fmla="*/ 245327 h 755675"/>
              <a:gd name="connsiteX117" fmla="*/ 1507645 w 2190099"/>
              <a:gd name="connsiteY117" fmla="*/ 240867 h 755675"/>
              <a:gd name="connsiteX118" fmla="*/ 1521026 w 2190099"/>
              <a:gd name="connsiteY118" fmla="*/ 236406 h 755675"/>
              <a:gd name="connsiteX119" fmla="*/ 1494263 w 2190099"/>
              <a:gd name="connsiteY119" fmla="*/ 191801 h 755675"/>
              <a:gd name="connsiteX120" fmla="*/ 1471961 w 2190099"/>
              <a:gd name="connsiteY120" fmla="*/ 196262 h 755675"/>
              <a:gd name="connsiteX121" fmla="*/ 1467500 w 2190099"/>
              <a:gd name="connsiteY121" fmla="*/ 196262 h 755675"/>
              <a:gd name="connsiteX122" fmla="*/ 1445198 w 2190099"/>
              <a:gd name="connsiteY122" fmla="*/ 205183 h 755675"/>
              <a:gd name="connsiteX123" fmla="*/ 1396132 w 2190099"/>
              <a:gd name="connsiteY123" fmla="*/ 223025 h 755675"/>
              <a:gd name="connsiteX124" fmla="*/ 1409514 w 2190099"/>
              <a:gd name="connsiteY124" fmla="*/ 187341 h 755675"/>
              <a:gd name="connsiteX125" fmla="*/ 1454119 w 2190099"/>
              <a:gd name="connsiteY125" fmla="*/ 173959 h 755675"/>
              <a:gd name="connsiteX126" fmla="*/ 1471961 w 2190099"/>
              <a:gd name="connsiteY126" fmla="*/ 165038 h 755675"/>
              <a:gd name="connsiteX127" fmla="*/ 1454119 w 2190099"/>
              <a:gd name="connsiteY127" fmla="*/ 156117 h 755675"/>
              <a:gd name="connsiteX128" fmla="*/ 1431816 w 2190099"/>
              <a:gd name="connsiteY128" fmla="*/ 151657 h 755675"/>
              <a:gd name="connsiteX129" fmla="*/ 1413974 w 2190099"/>
              <a:gd name="connsiteY129" fmla="*/ 147196 h 755675"/>
              <a:gd name="connsiteX130" fmla="*/ 1271239 w 2190099"/>
              <a:gd name="connsiteY130" fmla="*/ 156117 h 755675"/>
              <a:gd name="connsiteX131" fmla="*/ 1257857 w 2190099"/>
              <a:gd name="connsiteY131" fmla="*/ 160578 h 755675"/>
              <a:gd name="connsiteX132" fmla="*/ 1244476 w 2190099"/>
              <a:gd name="connsiteY132" fmla="*/ 173959 h 755675"/>
              <a:gd name="connsiteX133" fmla="*/ 1253397 w 2190099"/>
              <a:gd name="connsiteY133" fmla="*/ 187341 h 755675"/>
              <a:gd name="connsiteX134" fmla="*/ 1289081 w 2190099"/>
              <a:gd name="connsiteY134" fmla="*/ 191801 h 755675"/>
              <a:gd name="connsiteX135" fmla="*/ 1302462 w 2190099"/>
              <a:gd name="connsiteY135" fmla="*/ 196262 h 755675"/>
              <a:gd name="connsiteX136" fmla="*/ 1280160 w 2190099"/>
              <a:gd name="connsiteY136" fmla="*/ 209643 h 755675"/>
              <a:gd name="connsiteX137" fmla="*/ 1226634 w 2190099"/>
              <a:gd name="connsiteY137" fmla="*/ 191801 h 755675"/>
              <a:gd name="connsiteX138" fmla="*/ 1186489 w 2190099"/>
              <a:gd name="connsiteY138" fmla="*/ 169499 h 755675"/>
              <a:gd name="connsiteX139" fmla="*/ 1173108 w 2190099"/>
              <a:gd name="connsiteY139" fmla="*/ 173959 h 755675"/>
              <a:gd name="connsiteX140" fmla="*/ 1141885 w 2190099"/>
              <a:gd name="connsiteY140" fmla="*/ 200722 h 755675"/>
              <a:gd name="connsiteX141" fmla="*/ 1097280 w 2190099"/>
              <a:gd name="connsiteY141" fmla="*/ 209643 h 755675"/>
              <a:gd name="connsiteX142" fmla="*/ 1034833 w 2190099"/>
              <a:gd name="connsiteY142" fmla="*/ 223025 h 755675"/>
              <a:gd name="connsiteX143" fmla="*/ 1030372 w 2190099"/>
              <a:gd name="connsiteY143" fmla="*/ 245327 h 755675"/>
              <a:gd name="connsiteX144" fmla="*/ 994689 w 2190099"/>
              <a:gd name="connsiteY144" fmla="*/ 249788 h 755675"/>
              <a:gd name="connsiteX145" fmla="*/ 918860 w 2190099"/>
              <a:gd name="connsiteY145" fmla="*/ 254248 h 755675"/>
              <a:gd name="connsiteX146" fmla="*/ 883176 w 2190099"/>
              <a:gd name="connsiteY146" fmla="*/ 272090 h 755675"/>
              <a:gd name="connsiteX147" fmla="*/ 869795 w 2190099"/>
              <a:gd name="connsiteY147" fmla="*/ 285471 h 755675"/>
              <a:gd name="connsiteX148" fmla="*/ 802888 w 2190099"/>
              <a:gd name="connsiteY148" fmla="*/ 303313 h 755675"/>
              <a:gd name="connsiteX149" fmla="*/ 780585 w 2190099"/>
              <a:gd name="connsiteY149" fmla="*/ 307774 h 755675"/>
              <a:gd name="connsiteX150" fmla="*/ 620008 w 2190099"/>
              <a:gd name="connsiteY150" fmla="*/ 303313 h 755675"/>
              <a:gd name="connsiteX151" fmla="*/ 611087 w 2190099"/>
              <a:gd name="connsiteY151" fmla="*/ 285471 h 755675"/>
              <a:gd name="connsiteX152" fmla="*/ 602166 w 2190099"/>
              <a:gd name="connsiteY152" fmla="*/ 272090 h 755675"/>
              <a:gd name="connsiteX153" fmla="*/ 570942 w 2190099"/>
              <a:gd name="connsiteY153" fmla="*/ 258709 h 755675"/>
              <a:gd name="connsiteX154" fmla="*/ 521877 w 2190099"/>
              <a:gd name="connsiteY154" fmla="*/ 245327 h 755675"/>
              <a:gd name="connsiteX155" fmla="*/ 508495 w 2190099"/>
              <a:gd name="connsiteY155" fmla="*/ 231946 h 755675"/>
              <a:gd name="connsiteX156" fmla="*/ 548640 w 2190099"/>
              <a:gd name="connsiteY156" fmla="*/ 205183 h 755675"/>
              <a:gd name="connsiteX157" fmla="*/ 615547 w 2190099"/>
              <a:gd name="connsiteY157" fmla="*/ 191801 h 755675"/>
              <a:gd name="connsiteX158" fmla="*/ 677994 w 2190099"/>
              <a:gd name="connsiteY158" fmla="*/ 178420 h 755675"/>
              <a:gd name="connsiteX159" fmla="*/ 753822 w 2190099"/>
              <a:gd name="connsiteY159" fmla="*/ 165038 h 755675"/>
              <a:gd name="connsiteX160" fmla="*/ 731520 w 2190099"/>
              <a:gd name="connsiteY160" fmla="*/ 156117 h 755675"/>
              <a:gd name="connsiteX161" fmla="*/ 637849 w 2190099"/>
              <a:gd name="connsiteY161" fmla="*/ 147196 h 755675"/>
              <a:gd name="connsiteX162" fmla="*/ 544179 w 2190099"/>
              <a:gd name="connsiteY162" fmla="*/ 142736 h 755675"/>
              <a:gd name="connsiteX163" fmla="*/ 562021 w 2190099"/>
              <a:gd name="connsiteY163" fmla="*/ 133815 h 755675"/>
              <a:gd name="connsiteX164" fmla="*/ 624468 w 2190099"/>
              <a:gd name="connsiteY164" fmla="*/ 120433 h 755675"/>
              <a:gd name="connsiteX165" fmla="*/ 615547 w 2190099"/>
              <a:gd name="connsiteY165" fmla="*/ 102591 h 755675"/>
              <a:gd name="connsiteX166" fmla="*/ 602166 w 2190099"/>
              <a:gd name="connsiteY166" fmla="*/ 84749 h 755675"/>
              <a:gd name="connsiteX167" fmla="*/ 628929 w 2190099"/>
              <a:gd name="connsiteY167" fmla="*/ 53526 h 755675"/>
              <a:gd name="connsiteX168" fmla="*/ 642310 w 2190099"/>
              <a:gd name="connsiteY168" fmla="*/ 49066 h 755675"/>
              <a:gd name="connsiteX169" fmla="*/ 651231 w 2190099"/>
              <a:gd name="connsiteY169" fmla="*/ 31224 h 755675"/>
              <a:gd name="connsiteX170" fmla="*/ 646770 w 2190099"/>
              <a:gd name="connsiteY170" fmla="*/ 13382 h 755675"/>
              <a:gd name="connsiteX171" fmla="*/ 637849 w 2190099"/>
              <a:gd name="connsiteY171" fmla="*/ 0 h 755675"/>
              <a:gd name="connsiteX172" fmla="*/ 410365 w 2190099"/>
              <a:gd name="connsiteY172" fmla="*/ 0 h 75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190099" h="755675">
                <a:moveTo>
                  <a:pt x="410365" y="0"/>
                </a:moveTo>
                <a:lnTo>
                  <a:pt x="410365" y="0"/>
                </a:lnTo>
                <a:cubicBezTo>
                  <a:pt x="401444" y="10408"/>
                  <a:pt x="393295" y="21531"/>
                  <a:pt x="383602" y="31224"/>
                </a:cubicBezTo>
                <a:cubicBezTo>
                  <a:pt x="373068" y="41758"/>
                  <a:pt x="364620" y="40321"/>
                  <a:pt x="352378" y="49066"/>
                </a:cubicBezTo>
                <a:cubicBezTo>
                  <a:pt x="347245" y="52732"/>
                  <a:pt x="343457" y="57987"/>
                  <a:pt x="338997" y="62447"/>
                </a:cubicBezTo>
                <a:cubicBezTo>
                  <a:pt x="337510" y="66908"/>
                  <a:pt x="336388" y="71507"/>
                  <a:pt x="334536" y="75829"/>
                </a:cubicBezTo>
                <a:cubicBezTo>
                  <a:pt x="331917" y="81940"/>
                  <a:pt x="326440" y="87072"/>
                  <a:pt x="325615" y="93670"/>
                </a:cubicBezTo>
                <a:cubicBezTo>
                  <a:pt x="325106" y="97740"/>
                  <a:pt x="332824" y="119757"/>
                  <a:pt x="334536" y="124894"/>
                </a:cubicBezTo>
                <a:cubicBezTo>
                  <a:pt x="328589" y="129354"/>
                  <a:pt x="323462" y="135199"/>
                  <a:pt x="316694" y="138275"/>
                </a:cubicBezTo>
                <a:cubicBezTo>
                  <a:pt x="306840" y="142754"/>
                  <a:pt x="295839" y="144086"/>
                  <a:pt x="285471" y="147196"/>
                </a:cubicBezTo>
                <a:cubicBezTo>
                  <a:pt x="253319" y="156842"/>
                  <a:pt x="291368" y="149729"/>
                  <a:pt x="227485" y="156117"/>
                </a:cubicBezTo>
                <a:cubicBezTo>
                  <a:pt x="228972" y="160578"/>
                  <a:pt x="232718" y="164861"/>
                  <a:pt x="231945" y="169499"/>
                </a:cubicBezTo>
                <a:cubicBezTo>
                  <a:pt x="231064" y="174787"/>
                  <a:pt x="222143" y="177592"/>
                  <a:pt x="223024" y="182880"/>
                </a:cubicBezTo>
                <a:cubicBezTo>
                  <a:pt x="223912" y="188206"/>
                  <a:pt x="252278" y="208165"/>
                  <a:pt x="254248" y="209643"/>
                </a:cubicBezTo>
                <a:cubicBezTo>
                  <a:pt x="255735" y="214104"/>
                  <a:pt x="259481" y="218387"/>
                  <a:pt x="258708" y="223025"/>
                </a:cubicBezTo>
                <a:cubicBezTo>
                  <a:pt x="256029" y="239096"/>
                  <a:pt x="243960" y="237863"/>
                  <a:pt x="231945" y="240867"/>
                </a:cubicBezTo>
                <a:cubicBezTo>
                  <a:pt x="224511" y="245327"/>
                  <a:pt x="217929" y="251698"/>
                  <a:pt x="209643" y="254248"/>
                </a:cubicBezTo>
                <a:cubicBezTo>
                  <a:pt x="198186" y="257773"/>
                  <a:pt x="185783" y="256738"/>
                  <a:pt x="173959" y="258709"/>
                </a:cubicBezTo>
                <a:cubicBezTo>
                  <a:pt x="167912" y="259717"/>
                  <a:pt x="161989" y="261408"/>
                  <a:pt x="156117" y="263169"/>
                </a:cubicBezTo>
                <a:cubicBezTo>
                  <a:pt x="147110" y="265871"/>
                  <a:pt x="138275" y="269116"/>
                  <a:pt x="129354" y="272090"/>
                </a:cubicBezTo>
                <a:lnTo>
                  <a:pt x="115972" y="276550"/>
                </a:lnTo>
                <a:cubicBezTo>
                  <a:pt x="114485" y="282497"/>
                  <a:pt x="115549" y="289778"/>
                  <a:pt x="111512" y="294392"/>
                </a:cubicBezTo>
                <a:cubicBezTo>
                  <a:pt x="96365" y="311704"/>
                  <a:pt x="74240" y="315977"/>
                  <a:pt x="53526" y="321155"/>
                </a:cubicBezTo>
                <a:lnTo>
                  <a:pt x="26763" y="338997"/>
                </a:lnTo>
                <a:lnTo>
                  <a:pt x="0" y="356839"/>
                </a:lnTo>
                <a:cubicBezTo>
                  <a:pt x="1487" y="370221"/>
                  <a:pt x="-540" y="384483"/>
                  <a:pt x="4460" y="396984"/>
                </a:cubicBezTo>
                <a:cubicBezTo>
                  <a:pt x="6206" y="401350"/>
                  <a:pt x="13637" y="399341"/>
                  <a:pt x="17842" y="401444"/>
                </a:cubicBezTo>
                <a:cubicBezTo>
                  <a:pt x="25596" y="405321"/>
                  <a:pt x="32710" y="410365"/>
                  <a:pt x="40144" y="414826"/>
                </a:cubicBezTo>
                <a:cubicBezTo>
                  <a:pt x="41631" y="419286"/>
                  <a:pt x="43764" y="423581"/>
                  <a:pt x="44605" y="428207"/>
                </a:cubicBezTo>
                <a:cubicBezTo>
                  <a:pt x="46749" y="440001"/>
                  <a:pt x="44613" y="452761"/>
                  <a:pt x="49065" y="463891"/>
                </a:cubicBezTo>
                <a:cubicBezTo>
                  <a:pt x="50641" y="467831"/>
                  <a:pt x="79157" y="481167"/>
                  <a:pt x="80289" y="481733"/>
                </a:cubicBezTo>
                <a:cubicBezTo>
                  <a:pt x="83554" y="494794"/>
                  <a:pt x="86258" y="512973"/>
                  <a:pt x="98130" y="521877"/>
                </a:cubicBezTo>
                <a:cubicBezTo>
                  <a:pt x="104195" y="526426"/>
                  <a:pt x="112999" y="524851"/>
                  <a:pt x="120433" y="526338"/>
                </a:cubicBezTo>
                <a:cubicBezTo>
                  <a:pt x="131916" y="543562"/>
                  <a:pt x="129013" y="535957"/>
                  <a:pt x="133814" y="557561"/>
                </a:cubicBezTo>
                <a:cubicBezTo>
                  <a:pt x="135459" y="564962"/>
                  <a:pt x="132914" y="574503"/>
                  <a:pt x="138275" y="579864"/>
                </a:cubicBezTo>
                <a:cubicBezTo>
                  <a:pt x="144924" y="586513"/>
                  <a:pt x="155966" y="586311"/>
                  <a:pt x="165038" y="588785"/>
                </a:cubicBezTo>
                <a:cubicBezTo>
                  <a:pt x="175412" y="591614"/>
                  <a:pt x="194491" y="593697"/>
                  <a:pt x="205182" y="597706"/>
                </a:cubicBezTo>
                <a:cubicBezTo>
                  <a:pt x="276753" y="624546"/>
                  <a:pt x="165068" y="586320"/>
                  <a:pt x="240866" y="620008"/>
                </a:cubicBezTo>
                <a:cubicBezTo>
                  <a:pt x="247794" y="623087"/>
                  <a:pt x="255855" y="622474"/>
                  <a:pt x="263169" y="624469"/>
                </a:cubicBezTo>
                <a:cubicBezTo>
                  <a:pt x="272241" y="626943"/>
                  <a:pt x="281521" y="629184"/>
                  <a:pt x="289931" y="633389"/>
                </a:cubicBezTo>
                <a:cubicBezTo>
                  <a:pt x="295878" y="636363"/>
                  <a:pt x="301465" y="640207"/>
                  <a:pt x="307773" y="642310"/>
                </a:cubicBezTo>
                <a:cubicBezTo>
                  <a:pt x="313744" y="644300"/>
                  <a:pt x="352659" y="650588"/>
                  <a:pt x="356839" y="651231"/>
                </a:cubicBezTo>
                <a:cubicBezTo>
                  <a:pt x="376457" y="654249"/>
                  <a:pt x="391534" y="655444"/>
                  <a:pt x="410365" y="660152"/>
                </a:cubicBezTo>
                <a:cubicBezTo>
                  <a:pt x="414926" y="661292"/>
                  <a:pt x="419087" y="663978"/>
                  <a:pt x="423746" y="664613"/>
                </a:cubicBezTo>
                <a:cubicBezTo>
                  <a:pt x="451891" y="668451"/>
                  <a:pt x="508495" y="673534"/>
                  <a:pt x="508495" y="673534"/>
                </a:cubicBezTo>
                <a:cubicBezTo>
                  <a:pt x="514442" y="675021"/>
                  <a:pt x="520306" y="676897"/>
                  <a:pt x="526337" y="677994"/>
                </a:cubicBezTo>
                <a:cubicBezTo>
                  <a:pt x="584939" y="688649"/>
                  <a:pt x="534936" y="676799"/>
                  <a:pt x="575403" y="686915"/>
                </a:cubicBezTo>
                <a:cubicBezTo>
                  <a:pt x="597200" y="708713"/>
                  <a:pt x="582048" y="690740"/>
                  <a:pt x="597705" y="718139"/>
                </a:cubicBezTo>
                <a:cubicBezTo>
                  <a:pt x="600365" y="722793"/>
                  <a:pt x="606626" y="731520"/>
                  <a:pt x="606626" y="731520"/>
                </a:cubicBezTo>
                <a:lnTo>
                  <a:pt x="807348" y="731520"/>
                </a:lnTo>
                <a:cubicBezTo>
                  <a:pt x="823703" y="737467"/>
                  <a:pt x="839057" y="748092"/>
                  <a:pt x="856413" y="749362"/>
                </a:cubicBezTo>
                <a:cubicBezTo>
                  <a:pt x="1077072" y="765508"/>
                  <a:pt x="928064" y="746278"/>
                  <a:pt x="1021451" y="740441"/>
                </a:cubicBezTo>
                <a:cubicBezTo>
                  <a:pt x="1058579" y="738120"/>
                  <a:pt x="1095793" y="737468"/>
                  <a:pt x="1132964" y="735981"/>
                </a:cubicBezTo>
                <a:lnTo>
                  <a:pt x="1164187" y="727060"/>
                </a:lnTo>
                <a:cubicBezTo>
                  <a:pt x="1170101" y="725447"/>
                  <a:pt x="1175899" y="722599"/>
                  <a:pt x="1182029" y="722599"/>
                </a:cubicBezTo>
                <a:cubicBezTo>
                  <a:pt x="1210318" y="722599"/>
                  <a:pt x="1238528" y="725573"/>
                  <a:pt x="1266778" y="727060"/>
                </a:cubicBezTo>
                <a:cubicBezTo>
                  <a:pt x="1281000" y="728837"/>
                  <a:pt x="1335771" y="735981"/>
                  <a:pt x="1347067" y="735981"/>
                </a:cubicBezTo>
                <a:cubicBezTo>
                  <a:pt x="1406559" y="735981"/>
                  <a:pt x="1466014" y="733007"/>
                  <a:pt x="1525487" y="731520"/>
                </a:cubicBezTo>
                <a:cubicBezTo>
                  <a:pt x="1534414" y="722593"/>
                  <a:pt x="1545267" y="710478"/>
                  <a:pt x="1556710" y="704757"/>
                </a:cubicBezTo>
                <a:cubicBezTo>
                  <a:pt x="1562193" y="702015"/>
                  <a:pt x="1568443" y="700806"/>
                  <a:pt x="1574552" y="700297"/>
                </a:cubicBezTo>
                <a:cubicBezTo>
                  <a:pt x="1586406" y="699309"/>
                  <a:pt x="1598341" y="700297"/>
                  <a:pt x="1610236" y="700297"/>
                </a:cubicBezTo>
                <a:lnTo>
                  <a:pt x="1650380" y="633389"/>
                </a:lnTo>
                <a:cubicBezTo>
                  <a:pt x="1674169" y="634876"/>
                  <a:pt x="1698375" y="633175"/>
                  <a:pt x="1721748" y="637850"/>
                </a:cubicBezTo>
                <a:cubicBezTo>
                  <a:pt x="1729038" y="639308"/>
                  <a:pt x="1732941" y="647906"/>
                  <a:pt x="1739590" y="651231"/>
                </a:cubicBezTo>
                <a:cubicBezTo>
                  <a:pt x="1750448" y="656660"/>
                  <a:pt x="1771391" y="661412"/>
                  <a:pt x="1784195" y="664613"/>
                </a:cubicBezTo>
                <a:cubicBezTo>
                  <a:pt x="1793116" y="663126"/>
                  <a:pt x="1802129" y="662114"/>
                  <a:pt x="1810958" y="660152"/>
                </a:cubicBezTo>
                <a:cubicBezTo>
                  <a:pt x="1815548" y="659132"/>
                  <a:pt x="1821014" y="659017"/>
                  <a:pt x="1824339" y="655692"/>
                </a:cubicBezTo>
                <a:cubicBezTo>
                  <a:pt x="1830470" y="649561"/>
                  <a:pt x="1833260" y="640823"/>
                  <a:pt x="1837721" y="633389"/>
                </a:cubicBezTo>
                <a:cubicBezTo>
                  <a:pt x="1840695" y="622981"/>
                  <a:pt x="1838988" y="609820"/>
                  <a:pt x="1846642" y="602166"/>
                </a:cubicBezTo>
                <a:cubicBezTo>
                  <a:pt x="1854296" y="594512"/>
                  <a:pt x="1867088" y="594255"/>
                  <a:pt x="1877865" y="593245"/>
                </a:cubicBezTo>
                <a:cubicBezTo>
                  <a:pt x="1914903" y="589773"/>
                  <a:pt x="1952206" y="590272"/>
                  <a:pt x="1989377" y="588785"/>
                </a:cubicBezTo>
                <a:cubicBezTo>
                  <a:pt x="1995324" y="587298"/>
                  <a:pt x="2001119" y="584934"/>
                  <a:pt x="2007219" y="584324"/>
                </a:cubicBezTo>
                <a:cubicBezTo>
                  <a:pt x="2128840" y="572161"/>
                  <a:pt x="2110816" y="612535"/>
                  <a:pt x="2127652" y="562022"/>
                </a:cubicBezTo>
                <a:cubicBezTo>
                  <a:pt x="2123192" y="560535"/>
                  <a:pt x="2118183" y="560169"/>
                  <a:pt x="2114271" y="557561"/>
                </a:cubicBezTo>
                <a:cubicBezTo>
                  <a:pt x="2109022" y="554062"/>
                  <a:pt x="2100889" y="550488"/>
                  <a:pt x="2100889" y="544180"/>
                </a:cubicBezTo>
                <a:cubicBezTo>
                  <a:pt x="2100889" y="538819"/>
                  <a:pt x="2109136" y="536800"/>
                  <a:pt x="2114271" y="535259"/>
                </a:cubicBezTo>
                <a:cubicBezTo>
                  <a:pt x="2124341" y="532238"/>
                  <a:pt x="2135086" y="532285"/>
                  <a:pt x="2145494" y="530798"/>
                </a:cubicBezTo>
                <a:cubicBezTo>
                  <a:pt x="2149955" y="524851"/>
                  <a:pt x="2155551" y="519605"/>
                  <a:pt x="2158876" y="512956"/>
                </a:cubicBezTo>
                <a:cubicBezTo>
                  <a:pt x="2161618" y="507473"/>
                  <a:pt x="2159001" y="499449"/>
                  <a:pt x="2163336" y="495114"/>
                </a:cubicBezTo>
                <a:cubicBezTo>
                  <a:pt x="2170389" y="488061"/>
                  <a:pt x="2181178" y="486193"/>
                  <a:pt x="2190099" y="481733"/>
                </a:cubicBezTo>
                <a:cubicBezTo>
                  <a:pt x="2184152" y="478759"/>
                  <a:pt x="2178889" y="473286"/>
                  <a:pt x="2172257" y="472812"/>
                </a:cubicBezTo>
                <a:cubicBezTo>
                  <a:pt x="2143688" y="470771"/>
                  <a:pt x="2133066" y="476565"/>
                  <a:pt x="2109810" y="481733"/>
                </a:cubicBezTo>
                <a:cubicBezTo>
                  <a:pt x="2102409" y="483378"/>
                  <a:pt x="2094942" y="484706"/>
                  <a:pt x="2087508" y="486193"/>
                </a:cubicBezTo>
                <a:cubicBezTo>
                  <a:pt x="2083048" y="484706"/>
                  <a:pt x="2078663" y="482970"/>
                  <a:pt x="2074127" y="481733"/>
                </a:cubicBezTo>
                <a:cubicBezTo>
                  <a:pt x="2062298" y="478507"/>
                  <a:pt x="2038443" y="472812"/>
                  <a:pt x="2038443" y="472812"/>
                </a:cubicBezTo>
                <a:lnTo>
                  <a:pt x="2011680" y="499575"/>
                </a:lnTo>
                <a:cubicBezTo>
                  <a:pt x="2007219" y="504035"/>
                  <a:pt x="2004096" y="510471"/>
                  <a:pt x="1998298" y="512956"/>
                </a:cubicBezTo>
                <a:cubicBezTo>
                  <a:pt x="1962753" y="528190"/>
                  <a:pt x="1977817" y="522758"/>
                  <a:pt x="1953693" y="530798"/>
                </a:cubicBezTo>
                <a:cubicBezTo>
                  <a:pt x="1937338" y="524851"/>
                  <a:pt x="1921239" y="518147"/>
                  <a:pt x="1904628" y="512956"/>
                </a:cubicBezTo>
                <a:cubicBezTo>
                  <a:pt x="1897392" y="510695"/>
                  <a:pt x="1889107" y="511886"/>
                  <a:pt x="1882326" y="508496"/>
                </a:cubicBezTo>
                <a:cubicBezTo>
                  <a:pt x="1857348" y="496007"/>
                  <a:pt x="1851861" y="481884"/>
                  <a:pt x="1828800" y="477272"/>
                </a:cubicBezTo>
                <a:cubicBezTo>
                  <a:pt x="1818491" y="475210"/>
                  <a:pt x="1807947" y="474540"/>
                  <a:pt x="1797576" y="472812"/>
                </a:cubicBezTo>
                <a:cubicBezTo>
                  <a:pt x="1790098" y="471566"/>
                  <a:pt x="1782767" y="469504"/>
                  <a:pt x="1775274" y="468351"/>
                </a:cubicBezTo>
                <a:cubicBezTo>
                  <a:pt x="1763426" y="466528"/>
                  <a:pt x="1751457" y="465586"/>
                  <a:pt x="1739590" y="463891"/>
                </a:cubicBezTo>
                <a:cubicBezTo>
                  <a:pt x="1730637" y="462612"/>
                  <a:pt x="1721748" y="460917"/>
                  <a:pt x="1712827" y="459430"/>
                </a:cubicBezTo>
                <a:lnTo>
                  <a:pt x="1681604" y="468351"/>
                </a:lnTo>
                <a:cubicBezTo>
                  <a:pt x="1677100" y="469702"/>
                  <a:pt x="1672726" y="471461"/>
                  <a:pt x="1668222" y="472812"/>
                </a:cubicBezTo>
                <a:cubicBezTo>
                  <a:pt x="1657854" y="475922"/>
                  <a:pt x="1647407" y="478759"/>
                  <a:pt x="1636999" y="481733"/>
                </a:cubicBezTo>
                <a:cubicBezTo>
                  <a:pt x="1631052" y="478759"/>
                  <a:pt x="1620461" y="479332"/>
                  <a:pt x="1619157" y="472812"/>
                </a:cubicBezTo>
                <a:cubicBezTo>
                  <a:pt x="1617920" y="466626"/>
                  <a:pt x="1627492" y="463215"/>
                  <a:pt x="1632538" y="459430"/>
                </a:cubicBezTo>
                <a:cubicBezTo>
                  <a:pt x="1639474" y="454228"/>
                  <a:pt x="1647407" y="450509"/>
                  <a:pt x="1654841" y="446049"/>
                </a:cubicBezTo>
                <a:cubicBezTo>
                  <a:pt x="1656328" y="441589"/>
                  <a:pt x="1660788" y="437128"/>
                  <a:pt x="1659301" y="432668"/>
                </a:cubicBezTo>
                <a:cubicBezTo>
                  <a:pt x="1650262" y="405551"/>
                  <a:pt x="1615898" y="425290"/>
                  <a:pt x="1601315" y="428207"/>
                </a:cubicBezTo>
                <a:cubicBezTo>
                  <a:pt x="1601723" y="428615"/>
                  <a:pt x="1636006" y="459386"/>
                  <a:pt x="1623617" y="463891"/>
                </a:cubicBezTo>
                <a:cubicBezTo>
                  <a:pt x="1605398" y="470516"/>
                  <a:pt x="1584960" y="460917"/>
                  <a:pt x="1565631" y="459430"/>
                </a:cubicBezTo>
                <a:cubicBezTo>
                  <a:pt x="1559684" y="454970"/>
                  <a:pt x="1554244" y="449737"/>
                  <a:pt x="1547789" y="446049"/>
                </a:cubicBezTo>
                <a:cubicBezTo>
                  <a:pt x="1543707" y="443716"/>
                  <a:pt x="1539046" y="442362"/>
                  <a:pt x="1534408" y="441589"/>
                </a:cubicBezTo>
                <a:cubicBezTo>
                  <a:pt x="1502734" y="436310"/>
                  <a:pt x="1444450" y="434198"/>
                  <a:pt x="1418435" y="432668"/>
                </a:cubicBezTo>
                <a:cubicBezTo>
                  <a:pt x="1411001" y="428207"/>
                  <a:pt x="1403887" y="423163"/>
                  <a:pt x="1396132" y="419286"/>
                </a:cubicBezTo>
                <a:cubicBezTo>
                  <a:pt x="1385462" y="413951"/>
                  <a:pt x="1372032" y="409766"/>
                  <a:pt x="1360449" y="405905"/>
                </a:cubicBezTo>
                <a:cubicBezTo>
                  <a:pt x="1354502" y="401444"/>
                  <a:pt x="1343529" y="399900"/>
                  <a:pt x="1342607" y="392523"/>
                </a:cubicBezTo>
                <a:cubicBezTo>
                  <a:pt x="1341532" y="383921"/>
                  <a:pt x="1349053" y="375423"/>
                  <a:pt x="1355988" y="370221"/>
                </a:cubicBezTo>
                <a:cubicBezTo>
                  <a:pt x="1362053" y="365672"/>
                  <a:pt x="1370750" y="366554"/>
                  <a:pt x="1378290" y="365760"/>
                </a:cubicBezTo>
                <a:cubicBezTo>
                  <a:pt x="1399044" y="363575"/>
                  <a:pt x="1419921" y="362787"/>
                  <a:pt x="1440737" y="361300"/>
                </a:cubicBezTo>
                <a:cubicBezTo>
                  <a:pt x="1475713" y="349640"/>
                  <a:pt x="1441273" y="365930"/>
                  <a:pt x="1449658" y="298853"/>
                </a:cubicBezTo>
                <a:cubicBezTo>
                  <a:pt x="1450301" y="293711"/>
                  <a:pt x="1479201" y="273351"/>
                  <a:pt x="1480882" y="272090"/>
                </a:cubicBezTo>
                <a:cubicBezTo>
                  <a:pt x="1482369" y="263169"/>
                  <a:pt x="1479456" y="252194"/>
                  <a:pt x="1485342" y="245327"/>
                </a:cubicBezTo>
                <a:cubicBezTo>
                  <a:pt x="1490276" y="239571"/>
                  <a:pt x="1500290" y="242706"/>
                  <a:pt x="1507645" y="240867"/>
                </a:cubicBezTo>
                <a:cubicBezTo>
                  <a:pt x="1512206" y="239727"/>
                  <a:pt x="1516566" y="237893"/>
                  <a:pt x="1521026" y="236406"/>
                </a:cubicBezTo>
                <a:cubicBezTo>
                  <a:pt x="1517858" y="227957"/>
                  <a:pt x="1513111" y="194157"/>
                  <a:pt x="1494263" y="191801"/>
                </a:cubicBezTo>
                <a:cubicBezTo>
                  <a:pt x="1486740" y="190861"/>
                  <a:pt x="1479439" y="195016"/>
                  <a:pt x="1471961" y="196262"/>
                </a:cubicBezTo>
                <a:cubicBezTo>
                  <a:pt x="1470494" y="196506"/>
                  <a:pt x="1468987" y="196262"/>
                  <a:pt x="1467500" y="196262"/>
                </a:cubicBezTo>
                <a:lnTo>
                  <a:pt x="1445198" y="205183"/>
                </a:lnTo>
                <a:lnTo>
                  <a:pt x="1396132" y="223025"/>
                </a:lnTo>
                <a:cubicBezTo>
                  <a:pt x="1400593" y="211130"/>
                  <a:pt x="1402229" y="197748"/>
                  <a:pt x="1409514" y="187341"/>
                </a:cubicBezTo>
                <a:cubicBezTo>
                  <a:pt x="1416364" y="177556"/>
                  <a:pt x="1446751" y="175187"/>
                  <a:pt x="1454119" y="173959"/>
                </a:cubicBezTo>
                <a:cubicBezTo>
                  <a:pt x="1460066" y="170985"/>
                  <a:pt x="1471961" y="171687"/>
                  <a:pt x="1471961" y="165038"/>
                </a:cubicBezTo>
                <a:cubicBezTo>
                  <a:pt x="1471961" y="158389"/>
                  <a:pt x="1460427" y="158220"/>
                  <a:pt x="1454119" y="156117"/>
                </a:cubicBezTo>
                <a:cubicBezTo>
                  <a:pt x="1446926" y="153720"/>
                  <a:pt x="1439217" y="153302"/>
                  <a:pt x="1431816" y="151657"/>
                </a:cubicBezTo>
                <a:cubicBezTo>
                  <a:pt x="1425832" y="150327"/>
                  <a:pt x="1419921" y="148683"/>
                  <a:pt x="1413974" y="147196"/>
                </a:cubicBezTo>
                <a:cubicBezTo>
                  <a:pt x="1339546" y="149854"/>
                  <a:pt x="1321167" y="141852"/>
                  <a:pt x="1271239" y="156117"/>
                </a:cubicBezTo>
                <a:cubicBezTo>
                  <a:pt x="1266718" y="157409"/>
                  <a:pt x="1262318" y="159091"/>
                  <a:pt x="1257857" y="160578"/>
                </a:cubicBezTo>
                <a:cubicBezTo>
                  <a:pt x="1253397" y="165038"/>
                  <a:pt x="1245513" y="167737"/>
                  <a:pt x="1244476" y="173959"/>
                </a:cubicBezTo>
                <a:cubicBezTo>
                  <a:pt x="1243595" y="179247"/>
                  <a:pt x="1248419" y="185350"/>
                  <a:pt x="1253397" y="187341"/>
                </a:cubicBezTo>
                <a:cubicBezTo>
                  <a:pt x="1264527" y="191793"/>
                  <a:pt x="1277186" y="190314"/>
                  <a:pt x="1289081" y="191801"/>
                </a:cubicBezTo>
                <a:cubicBezTo>
                  <a:pt x="1293541" y="193288"/>
                  <a:pt x="1304565" y="192057"/>
                  <a:pt x="1302462" y="196262"/>
                </a:cubicBezTo>
                <a:cubicBezTo>
                  <a:pt x="1298585" y="204016"/>
                  <a:pt x="1288814" y="210152"/>
                  <a:pt x="1280160" y="209643"/>
                </a:cubicBezTo>
                <a:cubicBezTo>
                  <a:pt x="1261385" y="208538"/>
                  <a:pt x="1244244" y="198405"/>
                  <a:pt x="1226634" y="191801"/>
                </a:cubicBezTo>
                <a:cubicBezTo>
                  <a:pt x="1215260" y="187536"/>
                  <a:pt x="1195950" y="175175"/>
                  <a:pt x="1186489" y="169499"/>
                </a:cubicBezTo>
                <a:cubicBezTo>
                  <a:pt x="1182029" y="170986"/>
                  <a:pt x="1176720" y="170949"/>
                  <a:pt x="1173108" y="173959"/>
                </a:cubicBezTo>
                <a:cubicBezTo>
                  <a:pt x="1150591" y="192723"/>
                  <a:pt x="1170979" y="192409"/>
                  <a:pt x="1141885" y="200722"/>
                </a:cubicBezTo>
                <a:cubicBezTo>
                  <a:pt x="1127306" y="204888"/>
                  <a:pt x="1112082" y="206354"/>
                  <a:pt x="1097280" y="209643"/>
                </a:cubicBezTo>
                <a:cubicBezTo>
                  <a:pt x="1030585" y="224464"/>
                  <a:pt x="1090093" y="213814"/>
                  <a:pt x="1034833" y="223025"/>
                </a:cubicBezTo>
                <a:cubicBezTo>
                  <a:pt x="1033346" y="230459"/>
                  <a:pt x="1036680" y="241122"/>
                  <a:pt x="1030372" y="245327"/>
                </a:cubicBezTo>
                <a:cubicBezTo>
                  <a:pt x="1020398" y="251976"/>
                  <a:pt x="1006638" y="248832"/>
                  <a:pt x="994689" y="249788"/>
                </a:cubicBezTo>
                <a:cubicBezTo>
                  <a:pt x="969450" y="251807"/>
                  <a:pt x="944136" y="252761"/>
                  <a:pt x="918860" y="254248"/>
                </a:cubicBezTo>
                <a:cubicBezTo>
                  <a:pt x="885898" y="287210"/>
                  <a:pt x="928756" y="249300"/>
                  <a:pt x="883176" y="272090"/>
                </a:cubicBezTo>
                <a:cubicBezTo>
                  <a:pt x="877534" y="274911"/>
                  <a:pt x="875437" y="282650"/>
                  <a:pt x="869795" y="285471"/>
                </a:cubicBezTo>
                <a:cubicBezTo>
                  <a:pt x="843568" y="298585"/>
                  <a:pt x="829140" y="298540"/>
                  <a:pt x="802888" y="303313"/>
                </a:cubicBezTo>
                <a:cubicBezTo>
                  <a:pt x="795429" y="304669"/>
                  <a:pt x="788019" y="306287"/>
                  <a:pt x="780585" y="307774"/>
                </a:cubicBezTo>
                <a:lnTo>
                  <a:pt x="620008" y="303313"/>
                </a:lnTo>
                <a:cubicBezTo>
                  <a:pt x="613416" y="302446"/>
                  <a:pt x="614386" y="291244"/>
                  <a:pt x="611087" y="285471"/>
                </a:cubicBezTo>
                <a:cubicBezTo>
                  <a:pt x="608427" y="280817"/>
                  <a:pt x="605957" y="275881"/>
                  <a:pt x="602166" y="272090"/>
                </a:cubicBezTo>
                <a:cubicBezTo>
                  <a:pt x="591045" y="260969"/>
                  <a:pt x="585567" y="263096"/>
                  <a:pt x="570942" y="258709"/>
                </a:cubicBezTo>
                <a:cubicBezTo>
                  <a:pt x="525660" y="245125"/>
                  <a:pt x="562531" y="253459"/>
                  <a:pt x="521877" y="245327"/>
                </a:cubicBezTo>
                <a:cubicBezTo>
                  <a:pt x="517416" y="240867"/>
                  <a:pt x="508495" y="238254"/>
                  <a:pt x="508495" y="231946"/>
                </a:cubicBezTo>
                <a:cubicBezTo>
                  <a:pt x="508495" y="213657"/>
                  <a:pt x="538888" y="207505"/>
                  <a:pt x="548640" y="205183"/>
                </a:cubicBezTo>
                <a:cubicBezTo>
                  <a:pt x="570766" y="199915"/>
                  <a:pt x="593482" y="197317"/>
                  <a:pt x="615547" y="191801"/>
                </a:cubicBezTo>
                <a:cubicBezTo>
                  <a:pt x="664491" y="179566"/>
                  <a:pt x="586835" y="198678"/>
                  <a:pt x="677994" y="178420"/>
                </a:cubicBezTo>
                <a:cubicBezTo>
                  <a:pt x="729840" y="166899"/>
                  <a:pt x="704536" y="171199"/>
                  <a:pt x="753822" y="165038"/>
                </a:cubicBezTo>
                <a:cubicBezTo>
                  <a:pt x="746388" y="162064"/>
                  <a:pt x="739322" y="157917"/>
                  <a:pt x="731520" y="156117"/>
                </a:cubicBezTo>
                <a:cubicBezTo>
                  <a:pt x="714941" y="152291"/>
                  <a:pt x="645781" y="147663"/>
                  <a:pt x="637849" y="147196"/>
                </a:cubicBezTo>
                <a:cubicBezTo>
                  <a:pt x="606644" y="145360"/>
                  <a:pt x="575402" y="144223"/>
                  <a:pt x="544179" y="142736"/>
                </a:cubicBezTo>
                <a:cubicBezTo>
                  <a:pt x="550126" y="139762"/>
                  <a:pt x="555909" y="136434"/>
                  <a:pt x="562021" y="133815"/>
                </a:cubicBezTo>
                <a:cubicBezTo>
                  <a:pt x="579924" y="126142"/>
                  <a:pt x="610547" y="122964"/>
                  <a:pt x="624468" y="120433"/>
                </a:cubicBezTo>
                <a:cubicBezTo>
                  <a:pt x="665868" y="103872"/>
                  <a:pt x="642236" y="118605"/>
                  <a:pt x="615547" y="102591"/>
                </a:cubicBezTo>
                <a:cubicBezTo>
                  <a:pt x="609172" y="98766"/>
                  <a:pt x="606626" y="90696"/>
                  <a:pt x="602166" y="84749"/>
                </a:cubicBezTo>
                <a:cubicBezTo>
                  <a:pt x="608350" y="76504"/>
                  <a:pt x="619610" y="59739"/>
                  <a:pt x="628929" y="53526"/>
                </a:cubicBezTo>
                <a:cubicBezTo>
                  <a:pt x="632841" y="50918"/>
                  <a:pt x="637850" y="50553"/>
                  <a:pt x="642310" y="49066"/>
                </a:cubicBezTo>
                <a:cubicBezTo>
                  <a:pt x="645284" y="43119"/>
                  <a:pt x="650406" y="37822"/>
                  <a:pt x="651231" y="31224"/>
                </a:cubicBezTo>
                <a:cubicBezTo>
                  <a:pt x="651991" y="25141"/>
                  <a:pt x="646770" y="13382"/>
                  <a:pt x="646770" y="13382"/>
                </a:cubicBezTo>
                <a:lnTo>
                  <a:pt x="637849" y="0"/>
                </a:lnTo>
                <a:lnTo>
                  <a:pt x="410365" y="0"/>
                </a:lnTo>
                <a:close/>
              </a:path>
            </a:pathLst>
          </a:custGeom>
          <a:solidFill>
            <a:srgbClr val="FFC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Frihandsfigur: Form 9">
            <a:extLst>
              <a:ext uri="{FF2B5EF4-FFF2-40B4-BE49-F238E27FC236}">
                <a16:creationId xmlns:a16="http://schemas.microsoft.com/office/drawing/2014/main" id="{61C566FA-CFF3-E7D5-B57B-FCDED90313BD}"/>
              </a:ext>
            </a:extLst>
          </p:cNvPr>
          <p:cNvSpPr/>
          <p:nvPr/>
        </p:nvSpPr>
        <p:spPr>
          <a:xfrm rot="333480">
            <a:off x="6468560" y="5117074"/>
            <a:ext cx="296706" cy="103847"/>
          </a:xfrm>
          <a:custGeom>
            <a:avLst/>
            <a:gdLst>
              <a:gd name="connsiteX0" fmla="*/ 267629 w 267629"/>
              <a:gd name="connsiteY0" fmla="*/ 0 h 93670"/>
              <a:gd name="connsiteX1" fmla="*/ 267629 w 267629"/>
              <a:gd name="connsiteY1" fmla="*/ 0 h 93670"/>
              <a:gd name="connsiteX2" fmla="*/ 245327 w 267629"/>
              <a:gd name="connsiteY2" fmla="*/ 49065 h 93670"/>
              <a:gd name="connsiteX3" fmla="*/ 258708 w 267629"/>
              <a:gd name="connsiteY3" fmla="*/ 57986 h 93670"/>
              <a:gd name="connsiteX4" fmla="*/ 231946 w 267629"/>
              <a:gd name="connsiteY4" fmla="*/ 75828 h 93670"/>
              <a:gd name="connsiteX5" fmla="*/ 200722 w 267629"/>
              <a:gd name="connsiteY5" fmla="*/ 80289 h 93670"/>
              <a:gd name="connsiteX6" fmla="*/ 182880 w 267629"/>
              <a:gd name="connsiteY6" fmla="*/ 84749 h 93670"/>
              <a:gd name="connsiteX7" fmla="*/ 142736 w 267629"/>
              <a:gd name="connsiteY7" fmla="*/ 93670 h 93670"/>
              <a:gd name="connsiteX8" fmla="*/ 102591 w 267629"/>
              <a:gd name="connsiteY8" fmla="*/ 89210 h 93670"/>
              <a:gd name="connsiteX9" fmla="*/ 62447 w 267629"/>
              <a:gd name="connsiteY9" fmla="*/ 80289 h 93670"/>
              <a:gd name="connsiteX10" fmla="*/ 0 w 267629"/>
              <a:gd name="connsiteY10" fmla="*/ 75828 h 93670"/>
              <a:gd name="connsiteX11" fmla="*/ 26763 w 267629"/>
              <a:gd name="connsiteY11" fmla="*/ 53526 h 93670"/>
              <a:gd name="connsiteX12" fmla="*/ 102591 w 267629"/>
              <a:gd name="connsiteY12" fmla="*/ 40145 h 93670"/>
              <a:gd name="connsiteX13" fmla="*/ 124894 w 267629"/>
              <a:gd name="connsiteY13" fmla="*/ 31224 h 93670"/>
              <a:gd name="connsiteX14" fmla="*/ 165038 w 267629"/>
              <a:gd name="connsiteY14" fmla="*/ 13382 h 93670"/>
              <a:gd name="connsiteX15" fmla="*/ 205183 w 267629"/>
              <a:gd name="connsiteY15" fmla="*/ 8921 h 93670"/>
              <a:gd name="connsiteX16" fmla="*/ 267629 w 267629"/>
              <a:gd name="connsiteY16" fmla="*/ 0 h 9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7629" h="93670">
                <a:moveTo>
                  <a:pt x="267629" y="0"/>
                </a:moveTo>
                <a:lnTo>
                  <a:pt x="267629" y="0"/>
                </a:lnTo>
                <a:cubicBezTo>
                  <a:pt x="218840" y="29274"/>
                  <a:pt x="207836" y="16260"/>
                  <a:pt x="245327" y="49065"/>
                </a:cubicBezTo>
                <a:cubicBezTo>
                  <a:pt x="249361" y="52595"/>
                  <a:pt x="254248" y="55012"/>
                  <a:pt x="258708" y="57986"/>
                </a:cubicBezTo>
                <a:cubicBezTo>
                  <a:pt x="249787" y="63933"/>
                  <a:pt x="241953" y="71979"/>
                  <a:pt x="231946" y="75828"/>
                </a:cubicBezTo>
                <a:cubicBezTo>
                  <a:pt x="222133" y="79602"/>
                  <a:pt x="211066" y="78408"/>
                  <a:pt x="200722" y="80289"/>
                </a:cubicBezTo>
                <a:cubicBezTo>
                  <a:pt x="194691" y="81386"/>
                  <a:pt x="188853" y="83371"/>
                  <a:pt x="182880" y="84749"/>
                </a:cubicBezTo>
                <a:lnTo>
                  <a:pt x="142736" y="93670"/>
                </a:lnTo>
                <a:cubicBezTo>
                  <a:pt x="129354" y="92183"/>
                  <a:pt x="115898" y="91257"/>
                  <a:pt x="102591" y="89210"/>
                </a:cubicBezTo>
                <a:cubicBezTo>
                  <a:pt x="72147" y="84526"/>
                  <a:pt x="97249" y="83952"/>
                  <a:pt x="62447" y="80289"/>
                </a:cubicBezTo>
                <a:cubicBezTo>
                  <a:pt x="41693" y="78104"/>
                  <a:pt x="20816" y="77315"/>
                  <a:pt x="0" y="75828"/>
                </a:cubicBezTo>
                <a:cubicBezTo>
                  <a:pt x="8921" y="68394"/>
                  <a:pt x="16539" y="59031"/>
                  <a:pt x="26763" y="53526"/>
                </a:cubicBezTo>
                <a:cubicBezTo>
                  <a:pt x="46074" y="43128"/>
                  <a:pt x="83493" y="42055"/>
                  <a:pt x="102591" y="40145"/>
                </a:cubicBezTo>
                <a:cubicBezTo>
                  <a:pt x="110025" y="37171"/>
                  <a:pt x="117732" y="34805"/>
                  <a:pt x="124894" y="31224"/>
                </a:cubicBezTo>
                <a:cubicBezTo>
                  <a:pt x="149813" y="18765"/>
                  <a:pt x="126675" y="21055"/>
                  <a:pt x="165038" y="13382"/>
                </a:cubicBezTo>
                <a:cubicBezTo>
                  <a:pt x="178241" y="10741"/>
                  <a:pt x="191801" y="10408"/>
                  <a:pt x="205183" y="8921"/>
                </a:cubicBezTo>
                <a:cubicBezTo>
                  <a:pt x="237588" y="-1881"/>
                  <a:pt x="257221" y="1487"/>
                  <a:pt x="267629" y="0"/>
                </a:cubicBezTo>
                <a:close/>
              </a:path>
            </a:pathLst>
          </a:custGeom>
          <a:solidFill>
            <a:srgbClr val="FFC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Frihandsfigur: Form 38">
            <a:extLst>
              <a:ext uri="{FF2B5EF4-FFF2-40B4-BE49-F238E27FC236}">
                <a16:creationId xmlns:a16="http://schemas.microsoft.com/office/drawing/2014/main" id="{6E732702-D85C-4D36-C3D6-0A10D858F2E6}"/>
              </a:ext>
            </a:extLst>
          </p:cNvPr>
          <p:cNvSpPr/>
          <p:nvPr/>
        </p:nvSpPr>
        <p:spPr>
          <a:xfrm rot="333480">
            <a:off x="7808364" y="5681063"/>
            <a:ext cx="598360" cy="148354"/>
          </a:xfrm>
          <a:custGeom>
            <a:avLst/>
            <a:gdLst>
              <a:gd name="connsiteX0" fmla="*/ 0 w 396984"/>
              <a:gd name="connsiteY0" fmla="*/ 49065 h 133815"/>
              <a:gd name="connsiteX1" fmla="*/ 0 w 396984"/>
              <a:gd name="connsiteY1" fmla="*/ 49065 h 133815"/>
              <a:gd name="connsiteX2" fmla="*/ 44605 w 396984"/>
              <a:gd name="connsiteY2" fmla="*/ 40144 h 133815"/>
              <a:gd name="connsiteX3" fmla="*/ 66908 w 396984"/>
              <a:gd name="connsiteY3" fmla="*/ 13382 h 133815"/>
              <a:gd name="connsiteX4" fmla="*/ 98131 w 396984"/>
              <a:gd name="connsiteY4" fmla="*/ 0 h 133815"/>
              <a:gd name="connsiteX5" fmla="*/ 147197 w 396984"/>
              <a:gd name="connsiteY5" fmla="*/ 8921 h 133815"/>
              <a:gd name="connsiteX6" fmla="*/ 187341 w 396984"/>
              <a:gd name="connsiteY6" fmla="*/ 22303 h 133815"/>
              <a:gd name="connsiteX7" fmla="*/ 396984 w 396984"/>
              <a:gd name="connsiteY7" fmla="*/ 26763 h 133815"/>
              <a:gd name="connsiteX8" fmla="*/ 383602 w 396984"/>
              <a:gd name="connsiteY8" fmla="*/ 31224 h 133815"/>
              <a:gd name="connsiteX9" fmla="*/ 347918 w 396984"/>
              <a:gd name="connsiteY9" fmla="*/ 40144 h 133815"/>
              <a:gd name="connsiteX10" fmla="*/ 330077 w 396984"/>
              <a:gd name="connsiteY10" fmla="*/ 44605 h 133815"/>
              <a:gd name="connsiteX11" fmla="*/ 281011 w 396984"/>
              <a:gd name="connsiteY11" fmla="*/ 57986 h 133815"/>
              <a:gd name="connsiteX12" fmla="*/ 316695 w 396984"/>
              <a:gd name="connsiteY12" fmla="*/ 66907 h 133815"/>
              <a:gd name="connsiteX13" fmla="*/ 352379 w 396984"/>
              <a:gd name="connsiteY13" fmla="*/ 62447 h 133815"/>
              <a:gd name="connsiteX14" fmla="*/ 330077 w 396984"/>
              <a:gd name="connsiteY14" fmla="*/ 71368 h 133815"/>
              <a:gd name="connsiteX15" fmla="*/ 289932 w 396984"/>
              <a:gd name="connsiteY15" fmla="*/ 80289 h 133815"/>
              <a:gd name="connsiteX16" fmla="*/ 227485 w 396984"/>
              <a:gd name="connsiteY16" fmla="*/ 98131 h 133815"/>
              <a:gd name="connsiteX17" fmla="*/ 205183 w 396984"/>
              <a:gd name="connsiteY17" fmla="*/ 120433 h 133815"/>
              <a:gd name="connsiteX18" fmla="*/ 178420 w 396984"/>
              <a:gd name="connsiteY18" fmla="*/ 124894 h 133815"/>
              <a:gd name="connsiteX19" fmla="*/ 156117 w 396984"/>
              <a:gd name="connsiteY19" fmla="*/ 133815 h 133815"/>
              <a:gd name="connsiteX20" fmla="*/ 98131 w 396984"/>
              <a:gd name="connsiteY20" fmla="*/ 115973 h 133815"/>
              <a:gd name="connsiteX21" fmla="*/ 84750 w 396984"/>
              <a:gd name="connsiteY21" fmla="*/ 98131 h 133815"/>
              <a:gd name="connsiteX22" fmla="*/ 80289 w 396984"/>
              <a:gd name="connsiteY22" fmla="*/ 80289 h 133815"/>
              <a:gd name="connsiteX23" fmla="*/ 66908 w 396984"/>
              <a:gd name="connsiteY23" fmla="*/ 75828 h 133815"/>
              <a:gd name="connsiteX24" fmla="*/ 44605 w 396984"/>
              <a:gd name="connsiteY24" fmla="*/ 66907 h 133815"/>
              <a:gd name="connsiteX25" fmla="*/ 0 w 396984"/>
              <a:gd name="connsiteY25" fmla="*/ 49065 h 133815"/>
              <a:gd name="connsiteX0" fmla="*/ 0 w 490654"/>
              <a:gd name="connsiteY0" fmla="*/ 35683 h 133815"/>
              <a:gd name="connsiteX1" fmla="*/ 93670 w 490654"/>
              <a:gd name="connsiteY1" fmla="*/ 49065 h 133815"/>
              <a:gd name="connsiteX2" fmla="*/ 138275 w 490654"/>
              <a:gd name="connsiteY2" fmla="*/ 40144 h 133815"/>
              <a:gd name="connsiteX3" fmla="*/ 160578 w 490654"/>
              <a:gd name="connsiteY3" fmla="*/ 13382 h 133815"/>
              <a:gd name="connsiteX4" fmla="*/ 191801 w 490654"/>
              <a:gd name="connsiteY4" fmla="*/ 0 h 133815"/>
              <a:gd name="connsiteX5" fmla="*/ 240867 w 490654"/>
              <a:gd name="connsiteY5" fmla="*/ 8921 h 133815"/>
              <a:gd name="connsiteX6" fmla="*/ 281011 w 490654"/>
              <a:gd name="connsiteY6" fmla="*/ 22303 h 133815"/>
              <a:gd name="connsiteX7" fmla="*/ 490654 w 490654"/>
              <a:gd name="connsiteY7" fmla="*/ 26763 h 133815"/>
              <a:gd name="connsiteX8" fmla="*/ 477272 w 490654"/>
              <a:gd name="connsiteY8" fmla="*/ 31224 h 133815"/>
              <a:gd name="connsiteX9" fmla="*/ 441588 w 490654"/>
              <a:gd name="connsiteY9" fmla="*/ 40144 h 133815"/>
              <a:gd name="connsiteX10" fmla="*/ 423747 w 490654"/>
              <a:gd name="connsiteY10" fmla="*/ 44605 h 133815"/>
              <a:gd name="connsiteX11" fmla="*/ 374681 w 490654"/>
              <a:gd name="connsiteY11" fmla="*/ 57986 h 133815"/>
              <a:gd name="connsiteX12" fmla="*/ 410365 w 490654"/>
              <a:gd name="connsiteY12" fmla="*/ 66907 h 133815"/>
              <a:gd name="connsiteX13" fmla="*/ 446049 w 490654"/>
              <a:gd name="connsiteY13" fmla="*/ 62447 h 133815"/>
              <a:gd name="connsiteX14" fmla="*/ 423747 w 490654"/>
              <a:gd name="connsiteY14" fmla="*/ 71368 h 133815"/>
              <a:gd name="connsiteX15" fmla="*/ 383602 w 490654"/>
              <a:gd name="connsiteY15" fmla="*/ 80289 h 133815"/>
              <a:gd name="connsiteX16" fmla="*/ 321155 w 490654"/>
              <a:gd name="connsiteY16" fmla="*/ 98131 h 133815"/>
              <a:gd name="connsiteX17" fmla="*/ 298853 w 490654"/>
              <a:gd name="connsiteY17" fmla="*/ 120433 h 133815"/>
              <a:gd name="connsiteX18" fmla="*/ 272090 w 490654"/>
              <a:gd name="connsiteY18" fmla="*/ 124894 h 133815"/>
              <a:gd name="connsiteX19" fmla="*/ 249787 w 490654"/>
              <a:gd name="connsiteY19" fmla="*/ 133815 h 133815"/>
              <a:gd name="connsiteX20" fmla="*/ 191801 w 490654"/>
              <a:gd name="connsiteY20" fmla="*/ 115973 h 133815"/>
              <a:gd name="connsiteX21" fmla="*/ 178420 w 490654"/>
              <a:gd name="connsiteY21" fmla="*/ 98131 h 133815"/>
              <a:gd name="connsiteX22" fmla="*/ 173959 w 490654"/>
              <a:gd name="connsiteY22" fmla="*/ 80289 h 133815"/>
              <a:gd name="connsiteX23" fmla="*/ 160578 w 490654"/>
              <a:gd name="connsiteY23" fmla="*/ 75828 h 133815"/>
              <a:gd name="connsiteX24" fmla="*/ 138275 w 490654"/>
              <a:gd name="connsiteY24" fmla="*/ 66907 h 133815"/>
              <a:gd name="connsiteX25" fmla="*/ 0 w 490654"/>
              <a:gd name="connsiteY25" fmla="*/ 35683 h 133815"/>
              <a:gd name="connsiteX0" fmla="*/ 0 w 490654"/>
              <a:gd name="connsiteY0" fmla="*/ 35683 h 133815"/>
              <a:gd name="connsiteX1" fmla="*/ 57986 w 490654"/>
              <a:gd name="connsiteY1" fmla="*/ 17842 h 133815"/>
              <a:gd name="connsiteX2" fmla="*/ 138275 w 490654"/>
              <a:gd name="connsiteY2" fmla="*/ 40144 h 133815"/>
              <a:gd name="connsiteX3" fmla="*/ 160578 w 490654"/>
              <a:gd name="connsiteY3" fmla="*/ 13382 h 133815"/>
              <a:gd name="connsiteX4" fmla="*/ 191801 w 490654"/>
              <a:gd name="connsiteY4" fmla="*/ 0 h 133815"/>
              <a:gd name="connsiteX5" fmla="*/ 240867 w 490654"/>
              <a:gd name="connsiteY5" fmla="*/ 8921 h 133815"/>
              <a:gd name="connsiteX6" fmla="*/ 281011 w 490654"/>
              <a:gd name="connsiteY6" fmla="*/ 22303 h 133815"/>
              <a:gd name="connsiteX7" fmla="*/ 490654 w 490654"/>
              <a:gd name="connsiteY7" fmla="*/ 26763 h 133815"/>
              <a:gd name="connsiteX8" fmla="*/ 477272 w 490654"/>
              <a:gd name="connsiteY8" fmla="*/ 31224 h 133815"/>
              <a:gd name="connsiteX9" fmla="*/ 441588 w 490654"/>
              <a:gd name="connsiteY9" fmla="*/ 40144 h 133815"/>
              <a:gd name="connsiteX10" fmla="*/ 423747 w 490654"/>
              <a:gd name="connsiteY10" fmla="*/ 44605 h 133815"/>
              <a:gd name="connsiteX11" fmla="*/ 374681 w 490654"/>
              <a:gd name="connsiteY11" fmla="*/ 57986 h 133815"/>
              <a:gd name="connsiteX12" fmla="*/ 410365 w 490654"/>
              <a:gd name="connsiteY12" fmla="*/ 66907 h 133815"/>
              <a:gd name="connsiteX13" fmla="*/ 446049 w 490654"/>
              <a:gd name="connsiteY13" fmla="*/ 62447 h 133815"/>
              <a:gd name="connsiteX14" fmla="*/ 423747 w 490654"/>
              <a:gd name="connsiteY14" fmla="*/ 71368 h 133815"/>
              <a:gd name="connsiteX15" fmla="*/ 383602 w 490654"/>
              <a:gd name="connsiteY15" fmla="*/ 80289 h 133815"/>
              <a:gd name="connsiteX16" fmla="*/ 321155 w 490654"/>
              <a:gd name="connsiteY16" fmla="*/ 98131 h 133815"/>
              <a:gd name="connsiteX17" fmla="*/ 298853 w 490654"/>
              <a:gd name="connsiteY17" fmla="*/ 120433 h 133815"/>
              <a:gd name="connsiteX18" fmla="*/ 272090 w 490654"/>
              <a:gd name="connsiteY18" fmla="*/ 124894 h 133815"/>
              <a:gd name="connsiteX19" fmla="*/ 249787 w 490654"/>
              <a:gd name="connsiteY19" fmla="*/ 133815 h 133815"/>
              <a:gd name="connsiteX20" fmla="*/ 191801 w 490654"/>
              <a:gd name="connsiteY20" fmla="*/ 115973 h 133815"/>
              <a:gd name="connsiteX21" fmla="*/ 178420 w 490654"/>
              <a:gd name="connsiteY21" fmla="*/ 98131 h 133815"/>
              <a:gd name="connsiteX22" fmla="*/ 173959 w 490654"/>
              <a:gd name="connsiteY22" fmla="*/ 80289 h 133815"/>
              <a:gd name="connsiteX23" fmla="*/ 160578 w 490654"/>
              <a:gd name="connsiteY23" fmla="*/ 75828 h 133815"/>
              <a:gd name="connsiteX24" fmla="*/ 138275 w 490654"/>
              <a:gd name="connsiteY24" fmla="*/ 66907 h 133815"/>
              <a:gd name="connsiteX25" fmla="*/ 0 w 490654"/>
              <a:gd name="connsiteY25" fmla="*/ 35683 h 133815"/>
              <a:gd name="connsiteX0" fmla="*/ 0 w 539720"/>
              <a:gd name="connsiteY0" fmla="*/ 57985 h 133815"/>
              <a:gd name="connsiteX1" fmla="*/ 107052 w 539720"/>
              <a:gd name="connsiteY1" fmla="*/ 17842 h 133815"/>
              <a:gd name="connsiteX2" fmla="*/ 187341 w 539720"/>
              <a:gd name="connsiteY2" fmla="*/ 40144 h 133815"/>
              <a:gd name="connsiteX3" fmla="*/ 209644 w 539720"/>
              <a:gd name="connsiteY3" fmla="*/ 13382 h 133815"/>
              <a:gd name="connsiteX4" fmla="*/ 240867 w 539720"/>
              <a:gd name="connsiteY4" fmla="*/ 0 h 133815"/>
              <a:gd name="connsiteX5" fmla="*/ 289933 w 539720"/>
              <a:gd name="connsiteY5" fmla="*/ 8921 h 133815"/>
              <a:gd name="connsiteX6" fmla="*/ 330077 w 539720"/>
              <a:gd name="connsiteY6" fmla="*/ 22303 h 133815"/>
              <a:gd name="connsiteX7" fmla="*/ 539720 w 539720"/>
              <a:gd name="connsiteY7" fmla="*/ 26763 h 133815"/>
              <a:gd name="connsiteX8" fmla="*/ 526338 w 539720"/>
              <a:gd name="connsiteY8" fmla="*/ 31224 h 133815"/>
              <a:gd name="connsiteX9" fmla="*/ 490654 w 539720"/>
              <a:gd name="connsiteY9" fmla="*/ 40144 h 133815"/>
              <a:gd name="connsiteX10" fmla="*/ 472813 w 539720"/>
              <a:gd name="connsiteY10" fmla="*/ 44605 h 133815"/>
              <a:gd name="connsiteX11" fmla="*/ 423747 w 539720"/>
              <a:gd name="connsiteY11" fmla="*/ 57986 h 133815"/>
              <a:gd name="connsiteX12" fmla="*/ 459431 w 539720"/>
              <a:gd name="connsiteY12" fmla="*/ 66907 h 133815"/>
              <a:gd name="connsiteX13" fmla="*/ 495115 w 539720"/>
              <a:gd name="connsiteY13" fmla="*/ 62447 h 133815"/>
              <a:gd name="connsiteX14" fmla="*/ 472813 w 539720"/>
              <a:gd name="connsiteY14" fmla="*/ 71368 h 133815"/>
              <a:gd name="connsiteX15" fmla="*/ 432668 w 539720"/>
              <a:gd name="connsiteY15" fmla="*/ 80289 h 133815"/>
              <a:gd name="connsiteX16" fmla="*/ 370221 w 539720"/>
              <a:gd name="connsiteY16" fmla="*/ 98131 h 133815"/>
              <a:gd name="connsiteX17" fmla="*/ 347919 w 539720"/>
              <a:gd name="connsiteY17" fmla="*/ 120433 h 133815"/>
              <a:gd name="connsiteX18" fmla="*/ 321156 w 539720"/>
              <a:gd name="connsiteY18" fmla="*/ 124894 h 133815"/>
              <a:gd name="connsiteX19" fmla="*/ 298853 w 539720"/>
              <a:gd name="connsiteY19" fmla="*/ 133815 h 133815"/>
              <a:gd name="connsiteX20" fmla="*/ 240867 w 539720"/>
              <a:gd name="connsiteY20" fmla="*/ 115973 h 133815"/>
              <a:gd name="connsiteX21" fmla="*/ 227486 w 539720"/>
              <a:gd name="connsiteY21" fmla="*/ 98131 h 133815"/>
              <a:gd name="connsiteX22" fmla="*/ 223025 w 539720"/>
              <a:gd name="connsiteY22" fmla="*/ 80289 h 133815"/>
              <a:gd name="connsiteX23" fmla="*/ 209644 w 539720"/>
              <a:gd name="connsiteY23" fmla="*/ 75828 h 133815"/>
              <a:gd name="connsiteX24" fmla="*/ 187341 w 539720"/>
              <a:gd name="connsiteY24" fmla="*/ 66907 h 133815"/>
              <a:gd name="connsiteX25" fmla="*/ 0 w 539720"/>
              <a:gd name="connsiteY25" fmla="*/ 57985 h 133815"/>
              <a:gd name="connsiteX0" fmla="*/ 0 w 539720"/>
              <a:gd name="connsiteY0" fmla="*/ 57985 h 133815"/>
              <a:gd name="connsiteX1" fmla="*/ 107052 w 539720"/>
              <a:gd name="connsiteY1" fmla="*/ 17842 h 133815"/>
              <a:gd name="connsiteX2" fmla="*/ 187341 w 539720"/>
              <a:gd name="connsiteY2" fmla="*/ 40144 h 133815"/>
              <a:gd name="connsiteX3" fmla="*/ 209644 w 539720"/>
              <a:gd name="connsiteY3" fmla="*/ 13382 h 133815"/>
              <a:gd name="connsiteX4" fmla="*/ 240867 w 539720"/>
              <a:gd name="connsiteY4" fmla="*/ 0 h 133815"/>
              <a:gd name="connsiteX5" fmla="*/ 289933 w 539720"/>
              <a:gd name="connsiteY5" fmla="*/ 8921 h 133815"/>
              <a:gd name="connsiteX6" fmla="*/ 330077 w 539720"/>
              <a:gd name="connsiteY6" fmla="*/ 22303 h 133815"/>
              <a:gd name="connsiteX7" fmla="*/ 539720 w 539720"/>
              <a:gd name="connsiteY7" fmla="*/ 26763 h 133815"/>
              <a:gd name="connsiteX8" fmla="*/ 526338 w 539720"/>
              <a:gd name="connsiteY8" fmla="*/ 31224 h 133815"/>
              <a:gd name="connsiteX9" fmla="*/ 490654 w 539720"/>
              <a:gd name="connsiteY9" fmla="*/ 40144 h 133815"/>
              <a:gd name="connsiteX10" fmla="*/ 472813 w 539720"/>
              <a:gd name="connsiteY10" fmla="*/ 44605 h 133815"/>
              <a:gd name="connsiteX11" fmla="*/ 423747 w 539720"/>
              <a:gd name="connsiteY11" fmla="*/ 57986 h 133815"/>
              <a:gd name="connsiteX12" fmla="*/ 459431 w 539720"/>
              <a:gd name="connsiteY12" fmla="*/ 66907 h 133815"/>
              <a:gd name="connsiteX13" fmla="*/ 495115 w 539720"/>
              <a:gd name="connsiteY13" fmla="*/ 62447 h 133815"/>
              <a:gd name="connsiteX14" fmla="*/ 472813 w 539720"/>
              <a:gd name="connsiteY14" fmla="*/ 71368 h 133815"/>
              <a:gd name="connsiteX15" fmla="*/ 432668 w 539720"/>
              <a:gd name="connsiteY15" fmla="*/ 80289 h 133815"/>
              <a:gd name="connsiteX16" fmla="*/ 370221 w 539720"/>
              <a:gd name="connsiteY16" fmla="*/ 98131 h 133815"/>
              <a:gd name="connsiteX17" fmla="*/ 347919 w 539720"/>
              <a:gd name="connsiteY17" fmla="*/ 120433 h 133815"/>
              <a:gd name="connsiteX18" fmla="*/ 321156 w 539720"/>
              <a:gd name="connsiteY18" fmla="*/ 124894 h 133815"/>
              <a:gd name="connsiteX19" fmla="*/ 298853 w 539720"/>
              <a:gd name="connsiteY19" fmla="*/ 133815 h 133815"/>
              <a:gd name="connsiteX20" fmla="*/ 240867 w 539720"/>
              <a:gd name="connsiteY20" fmla="*/ 115973 h 133815"/>
              <a:gd name="connsiteX21" fmla="*/ 227486 w 539720"/>
              <a:gd name="connsiteY21" fmla="*/ 98131 h 133815"/>
              <a:gd name="connsiteX22" fmla="*/ 223025 w 539720"/>
              <a:gd name="connsiteY22" fmla="*/ 80289 h 133815"/>
              <a:gd name="connsiteX23" fmla="*/ 209644 w 539720"/>
              <a:gd name="connsiteY23" fmla="*/ 75828 h 133815"/>
              <a:gd name="connsiteX24" fmla="*/ 129355 w 539720"/>
              <a:gd name="connsiteY24" fmla="*/ 49065 h 133815"/>
              <a:gd name="connsiteX25" fmla="*/ 0 w 539720"/>
              <a:gd name="connsiteY25" fmla="*/ 57985 h 13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9720" h="133815">
                <a:moveTo>
                  <a:pt x="0" y="57985"/>
                </a:moveTo>
                <a:lnTo>
                  <a:pt x="107052" y="17842"/>
                </a:lnTo>
                <a:cubicBezTo>
                  <a:pt x="121920" y="14868"/>
                  <a:pt x="170242" y="40887"/>
                  <a:pt x="187341" y="40144"/>
                </a:cubicBezTo>
                <a:cubicBezTo>
                  <a:pt x="204440" y="39401"/>
                  <a:pt x="192368" y="24899"/>
                  <a:pt x="209644" y="13382"/>
                </a:cubicBezTo>
                <a:cubicBezTo>
                  <a:pt x="219066" y="7101"/>
                  <a:pt x="230459" y="4461"/>
                  <a:pt x="240867" y="0"/>
                </a:cubicBezTo>
                <a:cubicBezTo>
                  <a:pt x="247209" y="1057"/>
                  <a:pt x="282149" y="6586"/>
                  <a:pt x="289933" y="8921"/>
                </a:cubicBezTo>
                <a:cubicBezTo>
                  <a:pt x="301625" y="12428"/>
                  <a:pt x="316950" y="21788"/>
                  <a:pt x="330077" y="22303"/>
                </a:cubicBezTo>
                <a:cubicBezTo>
                  <a:pt x="399920" y="25042"/>
                  <a:pt x="469839" y="25276"/>
                  <a:pt x="539720" y="26763"/>
                </a:cubicBezTo>
                <a:cubicBezTo>
                  <a:pt x="535259" y="28250"/>
                  <a:pt x="530874" y="29987"/>
                  <a:pt x="526338" y="31224"/>
                </a:cubicBezTo>
                <a:cubicBezTo>
                  <a:pt x="514509" y="34450"/>
                  <a:pt x="502549" y="37170"/>
                  <a:pt x="490654" y="40144"/>
                </a:cubicBezTo>
                <a:cubicBezTo>
                  <a:pt x="484707" y="41631"/>
                  <a:pt x="478707" y="42921"/>
                  <a:pt x="472813" y="44605"/>
                </a:cubicBezTo>
                <a:cubicBezTo>
                  <a:pt x="435695" y="55210"/>
                  <a:pt x="452090" y="50901"/>
                  <a:pt x="423747" y="57986"/>
                </a:cubicBezTo>
                <a:cubicBezTo>
                  <a:pt x="435642" y="60960"/>
                  <a:pt x="447194" y="66142"/>
                  <a:pt x="459431" y="66907"/>
                </a:cubicBezTo>
                <a:cubicBezTo>
                  <a:pt x="471395" y="67655"/>
                  <a:pt x="483743" y="58656"/>
                  <a:pt x="495115" y="62447"/>
                </a:cubicBezTo>
                <a:cubicBezTo>
                  <a:pt x="502711" y="64979"/>
                  <a:pt x="480512" y="69168"/>
                  <a:pt x="472813" y="71368"/>
                </a:cubicBezTo>
                <a:cubicBezTo>
                  <a:pt x="459632" y="75134"/>
                  <a:pt x="446012" y="77149"/>
                  <a:pt x="432668" y="80289"/>
                </a:cubicBezTo>
                <a:cubicBezTo>
                  <a:pt x="394583" y="89250"/>
                  <a:pt x="403460" y="87051"/>
                  <a:pt x="370221" y="98131"/>
                </a:cubicBezTo>
                <a:cubicBezTo>
                  <a:pt x="362787" y="105565"/>
                  <a:pt x="357149" y="115399"/>
                  <a:pt x="347919" y="120433"/>
                </a:cubicBezTo>
                <a:cubicBezTo>
                  <a:pt x="339979" y="124764"/>
                  <a:pt x="329881" y="122514"/>
                  <a:pt x="321156" y="124894"/>
                </a:cubicBezTo>
                <a:cubicBezTo>
                  <a:pt x="313431" y="127001"/>
                  <a:pt x="306287" y="130841"/>
                  <a:pt x="298853" y="133815"/>
                </a:cubicBezTo>
                <a:cubicBezTo>
                  <a:pt x="271087" y="130344"/>
                  <a:pt x="261501" y="134027"/>
                  <a:pt x="240867" y="115973"/>
                </a:cubicBezTo>
                <a:cubicBezTo>
                  <a:pt x="235272" y="111078"/>
                  <a:pt x="231946" y="104078"/>
                  <a:pt x="227486" y="98131"/>
                </a:cubicBezTo>
                <a:cubicBezTo>
                  <a:pt x="225999" y="92184"/>
                  <a:pt x="226855" y="85076"/>
                  <a:pt x="223025" y="80289"/>
                </a:cubicBezTo>
                <a:cubicBezTo>
                  <a:pt x="220088" y="76618"/>
                  <a:pt x="214046" y="77479"/>
                  <a:pt x="209644" y="75828"/>
                </a:cubicBezTo>
                <a:cubicBezTo>
                  <a:pt x="202147" y="73016"/>
                  <a:pt x="136852" y="51876"/>
                  <a:pt x="129355" y="49065"/>
                </a:cubicBezTo>
                <a:cubicBezTo>
                  <a:pt x="124953" y="47414"/>
                  <a:pt x="7434" y="60959"/>
                  <a:pt x="0" y="57985"/>
                </a:cubicBezTo>
                <a:close/>
              </a:path>
            </a:pathLst>
          </a:cu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Frihandsfigur: Form 41">
            <a:extLst>
              <a:ext uri="{FF2B5EF4-FFF2-40B4-BE49-F238E27FC236}">
                <a16:creationId xmlns:a16="http://schemas.microsoft.com/office/drawing/2014/main" id="{691D4323-657A-0498-220F-7A9B13BB1B51}"/>
              </a:ext>
            </a:extLst>
          </p:cNvPr>
          <p:cNvSpPr/>
          <p:nvPr/>
        </p:nvSpPr>
        <p:spPr>
          <a:xfrm rot="333480">
            <a:off x="3935360" y="5263427"/>
            <a:ext cx="594069" cy="164931"/>
          </a:xfrm>
          <a:custGeom>
            <a:avLst/>
            <a:gdLst>
              <a:gd name="connsiteX0" fmla="*/ 512986 w 535850"/>
              <a:gd name="connsiteY0" fmla="*/ 107051 h 148768"/>
              <a:gd name="connsiteX1" fmla="*/ 419316 w 535850"/>
              <a:gd name="connsiteY1" fmla="*/ 120433 h 148768"/>
              <a:gd name="connsiteX2" fmla="*/ 347948 w 535850"/>
              <a:gd name="connsiteY2" fmla="*/ 107051 h 148768"/>
              <a:gd name="connsiteX3" fmla="*/ 334567 w 535850"/>
              <a:gd name="connsiteY3" fmla="*/ 102591 h 148768"/>
              <a:gd name="connsiteX4" fmla="*/ 303343 w 535850"/>
              <a:gd name="connsiteY4" fmla="*/ 111512 h 148768"/>
              <a:gd name="connsiteX5" fmla="*/ 281041 w 535850"/>
              <a:gd name="connsiteY5" fmla="*/ 124893 h 148768"/>
              <a:gd name="connsiteX6" fmla="*/ 13412 w 535850"/>
              <a:gd name="connsiteY6" fmla="*/ 138275 h 148768"/>
              <a:gd name="connsiteX7" fmla="*/ 31254 w 535850"/>
              <a:gd name="connsiteY7" fmla="*/ 129354 h 148768"/>
              <a:gd name="connsiteX8" fmla="*/ 40175 w 535850"/>
              <a:gd name="connsiteY8" fmla="*/ 98130 h 148768"/>
              <a:gd name="connsiteX9" fmla="*/ 62477 w 535850"/>
              <a:gd name="connsiteY9" fmla="*/ 89209 h 148768"/>
              <a:gd name="connsiteX10" fmla="*/ 107082 w 535850"/>
              <a:gd name="connsiteY10" fmla="*/ 80288 h 148768"/>
              <a:gd name="connsiteX11" fmla="*/ 124924 w 535850"/>
              <a:gd name="connsiteY11" fmla="*/ 75828 h 148768"/>
              <a:gd name="connsiteX12" fmla="*/ 347948 w 535850"/>
              <a:gd name="connsiteY12" fmla="*/ 66907 h 148768"/>
              <a:gd name="connsiteX13" fmla="*/ 352409 w 535850"/>
              <a:gd name="connsiteY13" fmla="*/ 53526 h 148768"/>
              <a:gd name="connsiteX14" fmla="*/ 339027 w 535850"/>
              <a:gd name="connsiteY14" fmla="*/ 49065 h 148768"/>
              <a:gd name="connsiteX15" fmla="*/ 316725 w 535850"/>
              <a:gd name="connsiteY15" fmla="*/ 44605 h 148768"/>
              <a:gd name="connsiteX16" fmla="*/ 276581 w 535850"/>
              <a:gd name="connsiteY16" fmla="*/ 35684 h 148768"/>
              <a:gd name="connsiteX17" fmla="*/ 298883 w 535850"/>
              <a:gd name="connsiteY17" fmla="*/ 13381 h 148768"/>
              <a:gd name="connsiteX18" fmla="*/ 334567 w 535850"/>
              <a:gd name="connsiteY18" fmla="*/ 8921 h 148768"/>
              <a:gd name="connsiteX19" fmla="*/ 388093 w 535850"/>
              <a:gd name="connsiteY19" fmla="*/ 0 h 148768"/>
              <a:gd name="connsiteX20" fmla="*/ 481763 w 535850"/>
              <a:gd name="connsiteY20" fmla="*/ 4460 h 148768"/>
              <a:gd name="connsiteX21" fmla="*/ 508526 w 535850"/>
              <a:gd name="connsiteY21" fmla="*/ 8921 h 148768"/>
              <a:gd name="connsiteX22" fmla="*/ 517447 w 535850"/>
              <a:gd name="connsiteY22" fmla="*/ 66907 h 148768"/>
              <a:gd name="connsiteX23" fmla="*/ 526368 w 535850"/>
              <a:gd name="connsiteY23" fmla="*/ 89209 h 148768"/>
              <a:gd name="connsiteX24" fmla="*/ 512986 w 535850"/>
              <a:gd name="connsiteY24" fmla="*/ 107051 h 14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5850" h="148768">
                <a:moveTo>
                  <a:pt x="512986" y="107051"/>
                </a:moveTo>
                <a:cubicBezTo>
                  <a:pt x="495144" y="112255"/>
                  <a:pt x="450539" y="115972"/>
                  <a:pt x="419316" y="120433"/>
                </a:cubicBezTo>
                <a:cubicBezTo>
                  <a:pt x="395527" y="115972"/>
                  <a:pt x="371633" y="112037"/>
                  <a:pt x="347948" y="107051"/>
                </a:cubicBezTo>
                <a:cubicBezTo>
                  <a:pt x="343347" y="106082"/>
                  <a:pt x="339245" y="102123"/>
                  <a:pt x="334567" y="102591"/>
                </a:cubicBezTo>
                <a:cubicBezTo>
                  <a:pt x="323796" y="103668"/>
                  <a:pt x="313751" y="108538"/>
                  <a:pt x="303343" y="111512"/>
                </a:cubicBezTo>
                <a:cubicBezTo>
                  <a:pt x="295909" y="115972"/>
                  <a:pt x="288619" y="120683"/>
                  <a:pt x="281041" y="124893"/>
                </a:cubicBezTo>
                <a:cubicBezTo>
                  <a:pt x="198253" y="170886"/>
                  <a:pt x="150389" y="135829"/>
                  <a:pt x="13412" y="138275"/>
                </a:cubicBezTo>
                <a:cubicBezTo>
                  <a:pt x="-19738" y="127224"/>
                  <a:pt x="17275" y="141779"/>
                  <a:pt x="31254" y="129354"/>
                </a:cubicBezTo>
                <a:cubicBezTo>
                  <a:pt x="39344" y="122163"/>
                  <a:pt x="33530" y="106674"/>
                  <a:pt x="40175" y="98130"/>
                </a:cubicBezTo>
                <a:cubicBezTo>
                  <a:pt x="45091" y="91810"/>
                  <a:pt x="54741" y="91272"/>
                  <a:pt x="62477" y="89209"/>
                </a:cubicBezTo>
                <a:cubicBezTo>
                  <a:pt x="77128" y="85302"/>
                  <a:pt x="92256" y="83465"/>
                  <a:pt x="107082" y="80288"/>
                </a:cubicBezTo>
                <a:cubicBezTo>
                  <a:pt x="113076" y="79004"/>
                  <a:pt x="118877" y="76836"/>
                  <a:pt x="124924" y="75828"/>
                </a:cubicBezTo>
                <a:cubicBezTo>
                  <a:pt x="194114" y="64296"/>
                  <a:pt x="297009" y="68120"/>
                  <a:pt x="347948" y="66907"/>
                </a:cubicBezTo>
                <a:cubicBezTo>
                  <a:pt x="349435" y="62447"/>
                  <a:pt x="354512" y="57731"/>
                  <a:pt x="352409" y="53526"/>
                </a:cubicBezTo>
                <a:cubicBezTo>
                  <a:pt x="350306" y="49320"/>
                  <a:pt x="343589" y="50205"/>
                  <a:pt x="339027" y="49065"/>
                </a:cubicBezTo>
                <a:cubicBezTo>
                  <a:pt x="331672" y="47226"/>
                  <a:pt x="324138" y="46193"/>
                  <a:pt x="316725" y="44605"/>
                </a:cubicBezTo>
                <a:lnTo>
                  <a:pt x="276581" y="35684"/>
                </a:lnTo>
                <a:cubicBezTo>
                  <a:pt x="284015" y="28250"/>
                  <a:pt x="289337" y="17787"/>
                  <a:pt x="298883" y="13381"/>
                </a:cubicBezTo>
                <a:cubicBezTo>
                  <a:pt x="309767" y="8358"/>
                  <a:pt x="322712" y="10699"/>
                  <a:pt x="334567" y="8921"/>
                </a:cubicBezTo>
                <a:cubicBezTo>
                  <a:pt x="352455" y="6238"/>
                  <a:pt x="370251" y="2974"/>
                  <a:pt x="388093" y="0"/>
                </a:cubicBezTo>
                <a:cubicBezTo>
                  <a:pt x="419316" y="1487"/>
                  <a:pt x="450590" y="2151"/>
                  <a:pt x="481763" y="4460"/>
                </a:cubicBezTo>
                <a:cubicBezTo>
                  <a:pt x="490782" y="5128"/>
                  <a:pt x="504039" y="1069"/>
                  <a:pt x="508526" y="8921"/>
                </a:cubicBezTo>
                <a:cubicBezTo>
                  <a:pt x="518229" y="25900"/>
                  <a:pt x="513205" y="47817"/>
                  <a:pt x="517447" y="66907"/>
                </a:cubicBezTo>
                <a:cubicBezTo>
                  <a:pt x="519184" y="74723"/>
                  <a:pt x="521564" y="82804"/>
                  <a:pt x="526368" y="89209"/>
                </a:cubicBezTo>
                <a:cubicBezTo>
                  <a:pt x="546589" y="116170"/>
                  <a:pt x="530828" y="101847"/>
                  <a:pt x="512986" y="107051"/>
                </a:cubicBezTo>
                <a:close/>
              </a:path>
            </a:pathLst>
          </a:custGeom>
          <a:solidFill>
            <a:schemeClr val="accent3">
              <a:lumMod val="50000"/>
              <a:alpha val="40000"/>
            </a:schemeClr>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Frihandsfigur: Form 43">
            <a:extLst>
              <a:ext uri="{FF2B5EF4-FFF2-40B4-BE49-F238E27FC236}">
                <a16:creationId xmlns:a16="http://schemas.microsoft.com/office/drawing/2014/main" id="{F907995F-FAB4-DF0D-0E44-63967AD44042}"/>
              </a:ext>
            </a:extLst>
          </p:cNvPr>
          <p:cNvSpPr/>
          <p:nvPr/>
        </p:nvSpPr>
        <p:spPr>
          <a:xfrm rot="333480">
            <a:off x="5966556" y="5867253"/>
            <a:ext cx="677688" cy="153419"/>
          </a:xfrm>
          <a:custGeom>
            <a:avLst/>
            <a:gdLst>
              <a:gd name="connsiteX0" fmla="*/ 13531 w 611274"/>
              <a:gd name="connsiteY0" fmla="*/ 9021 h 138384"/>
              <a:gd name="connsiteX1" fmla="*/ 13531 w 611274"/>
              <a:gd name="connsiteY1" fmla="*/ 9021 h 138384"/>
              <a:gd name="connsiteX2" fmla="*/ 13531 w 611274"/>
              <a:gd name="connsiteY2" fmla="*/ 58087 h 138384"/>
              <a:gd name="connsiteX3" fmla="*/ 80438 w 611274"/>
              <a:gd name="connsiteY3" fmla="*/ 75929 h 138384"/>
              <a:gd name="connsiteX4" fmla="*/ 102740 w 611274"/>
              <a:gd name="connsiteY4" fmla="*/ 93770 h 138384"/>
              <a:gd name="connsiteX5" fmla="*/ 205332 w 611274"/>
              <a:gd name="connsiteY5" fmla="*/ 102691 h 138384"/>
              <a:gd name="connsiteX6" fmla="*/ 232094 w 611274"/>
              <a:gd name="connsiteY6" fmla="*/ 98231 h 138384"/>
              <a:gd name="connsiteX7" fmla="*/ 258857 w 611274"/>
              <a:gd name="connsiteY7" fmla="*/ 93770 h 138384"/>
              <a:gd name="connsiteX8" fmla="*/ 276699 w 611274"/>
              <a:gd name="connsiteY8" fmla="*/ 89310 h 138384"/>
              <a:gd name="connsiteX9" fmla="*/ 299002 w 611274"/>
              <a:gd name="connsiteY9" fmla="*/ 84849 h 138384"/>
              <a:gd name="connsiteX10" fmla="*/ 348067 w 611274"/>
              <a:gd name="connsiteY10" fmla="*/ 107152 h 138384"/>
              <a:gd name="connsiteX11" fmla="*/ 379291 w 611274"/>
              <a:gd name="connsiteY11" fmla="*/ 129454 h 138384"/>
              <a:gd name="connsiteX12" fmla="*/ 392672 w 611274"/>
              <a:gd name="connsiteY12" fmla="*/ 138375 h 138384"/>
              <a:gd name="connsiteX13" fmla="*/ 464040 w 611274"/>
              <a:gd name="connsiteY13" fmla="*/ 124994 h 138384"/>
              <a:gd name="connsiteX14" fmla="*/ 504184 w 611274"/>
              <a:gd name="connsiteY14" fmla="*/ 111612 h 138384"/>
              <a:gd name="connsiteX15" fmla="*/ 522026 w 611274"/>
              <a:gd name="connsiteY15" fmla="*/ 107152 h 138384"/>
              <a:gd name="connsiteX16" fmla="*/ 584473 w 611274"/>
              <a:gd name="connsiteY16" fmla="*/ 98231 h 138384"/>
              <a:gd name="connsiteX17" fmla="*/ 571092 w 611274"/>
              <a:gd name="connsiteY17" fmla="*/ 75929 h 138384"/>
              <a:gd name="connsiteX18" fmla="*/ 535408 w 611274"/>
              <a:gd name="connsiteY18" fmla="*/ 53626 h 138384"/>
              <a:gd name="connsiteX19" fmla="*/ 513105 w 611274"/>
              <a:gd name="connsiteY19" fmla="*/ 44705 h 138384"/>
              <a:gd name="connsiteX20" fmla="*/ 486342 w 611274"/>
              <a:gd name="connsiteY20" fmla="*/ 26863 h 138384"/>
              <a:gd name="connsiteX21" fmla="*/ 472961 w 611274"/>
              <a:gd name="connsiteY21" fmla="*/ 17942 h 138384"/>
              <a:gd name="connsiteX22" fmla="*/ 459579 w 611274"/>
              <a:gd name="connsiteY22" fmla="*/ 13482 h 138384"/>
              <a:gd name="connsiteX23" fmla="*/ 419435 w 611274"/>
              <a:gd name="connsiteY23" fmla="*/ 22403 h 138384"/>
              <a:gd name="connsiteX24" fmla="*/ 406054 w 611274"/>
              <a:gd name="connsiteY24" fmla="*/ 17942 h 138384"/>
              <a:gd name="connsiteX25" fmla="*/ 383751 w 611274"/>
              <a:gd name="connsiteY25" fmla="*/ 9021 h 138384"/>
              <a:gd name="connsiteX26" fmla="*/ 174108 w 611274"/>
              <a:gd name="connsiteY26" fmla="*/ 13482 h 138384"/>
              <a:gd name="connsiteX27" fmla="*/ 160727 w 611274"/>
              <a:gd name="connsiteY27" fmla="*/ 17942 h 138384"/>
              <a:gd name="connsiteX28" fmla="*/ 138424 w 611274"/>
              <a:gd name="connsiteY28" fmla="*/ 22403 h 138384"/>
              <a:gd name="connsiteX29" fmla="*/ 102740 w 611274"/>
              <a:gd name="connsiteY29" fmla="*/ 17942 h 138384"/>
              <a:gd name="connsiteX30" fmla="*/ 89359 w 611274"/>
              <a:gd name="connsiteY30" fmla="*/ 13482 h 138384"/>
              <a:gd name="connsiteX31" fmla="*/ 71517 w 611274"/>
              <a:gd name="connsiteY31" fmla="*/ 9021 h 138384"/>
              <a:gd name="connsiteX32" fmla="*/ 58135 w 611274"/>
              <a:gd name="connsiteY32" fmla="*/ 100 h 138384"/>
              <a:gd name="connsiteX33" fmla="*/ 13531 w 611274"/>
              <a:gd name="connsiteY33" fmla="*/ 9021 h 13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1274" h="138384">
                <a:moveTo>
                  <a:pt x="13531" y="9021"/>
                </a:moveTo>
                <a:lnTo>
                  <a:pt x="13531" y="9021"/>
                </a:lnTo>
                <a:cubicBezTo>
                  <a:pt x="6942" y="26592"/>
                  <a:pt x="-13307" y="47650"/>
                  <a:pt x="13531" y="58087"/>
                </a:cubicBezTo>
                <a:cubicBezTo>
                  <a:pt x="35043" y="66453"/>
                  <a:pt x="80438" y="75929"/>
                  <a:pt x="80438" y="75929"/>
                </a:cubicBezTo>
                <a:cubicBezTo>
                  <a:pt x="66184" y="97309"/>
                  <a:pt x="65232" y="90019"/>
                  <a:pt x="102740" y="93770"/>
                </a:cubicBezTo>
                <a:cubicBezTo>
                  <a:pt x="136896" y="97185"/>
                  <a:pt x="171135" y="99717"/>
                  <a:pt x="205332" y="102691"/>
                </a:cubicBezTo>
                <a:cubicBezTo>
                  <a:pt x="231381" y="111375"/>
                  <a:pt x="206155" y="106878"/>
                  <a:pt x="232094" y="98231"/>
                </a:cubicBezTo>
                <a:cubicBezTo>
                  <a:pt x="240674" y="95371"/>
                  <a:pt x="249989" y="95544"/>
                  <a:pt x="258857" y="93770"/>
                </a:cubicBezTo>
                <a:cubicBezTo>
                  <a:pt x="264868" y="92568"/>
                  <a:pt x="270715" y="90640"/>
                  <a:pt x="276699" y="89310"/>
                </a:cubicBezTo>
                <a:cubicBezTo>
                  <a:pt x="284100" y="87665"/>
                  <a:pt x="291568" y="86336"/>
                  <a:pt x="299002" y="84849"/>
                </a:cubicBezTo>
                <a:cubicBezTo>
                  <a:pt x="320817" y="92121"/>
                  <a:pt x="329846" y="92980"/>
                  <a:pt x="348067" y="107152"/>
                </a:cubicBezTo>
                <a:cubicBezTo>
                  <a:pt x="379814" y="131845"/>
                  <a:pt x="352015" y="120363"/>
                  <a:pt x="379291" y="129454"/>
                </a:cubicBezTo>
                <a:cubicBezTo>
                  <a:pt x="383751" y="132428"/>
                  <a:pt x="387319" y="138657"/>
                  <a:pt x="392672" y="138375"/>
                </a:cubicBezTo>
                <a:cubicBezTo>
                  <a:pt x="416842" y="137103"/>
                  <a:pt x="464040" y="124994"/>
                  <a:pt x="464040" y="124994"/>
                </a:cubicBezTo>
                <a:cubicBezTo>
                  <a:pt x="486302" y="110152"/>
                  <a:pt x="469845" y="118480"/>
                  <a:pt x="504184" y="111612"/>
                </a:cubicBezTo>
                <a:cubicBezTo>
                  <a:pt x="510195" y="110410"/>
                  <a:pt x="516015" y="108354"/>
                  <a:pt x="522026" y="107152"/>
                </a:cubicBezTo>
                <a:cubicBezTo>
                  <a:pt x="543476" y="102862"/>
                  <a:pt x="562528" y="100974"/>
                  <a:pt x="584473" y="98231"/>
                </a:cubicBezTo>
                <a:cubicBezTo>
                  <a:pt x="622438" y="72921"/>
                  <a:pt x="621892" y="81573"/>
                  <a:pt x="571092" y="75929"/>
                </a:cubicBezTo>
                <a:cubicBezTo>
                  <a:pt x="552909" y="62291"/>
                  <a:pt x="555446" y="62532"/>
                  <a:pt x="535408" y="53626"/>
                </a:cubicBezTo>
                <a:cubicBezTo>
                  <a:pt x="528091" y="50374"/>
                  <a:pt x="520134" y="48539"/>
                  <a:pt x="513105" y="44705"/>
                </a:cubicBezTo>
                <a:cubicBezTo>
                  <a:pt x="503692" y="39571"/>
                  <a:pt x="495263" y="32810"/>
                  <a:pt x="486342" y="26863"/>
                </a:cubicBezTo>
                <a:cubicBezTo>
                  <a:pt x="481882" y="23889"/>
                  <a:pt x="478047" y="19637"/>
                  <a:pt x="472961" y="17942"/>
                </a:cubicBezTo>
                <a:lnTo>
                  <a:pt x="459579" y="13482"/>
                </a:lnTo>
                <a:cubicBezTo>
                  <a:pt x="452702" y="15201"/>
                  <a:pt x="425092" y="22403"/>
                  <a:pt x="419435" y="22403"/>
                </a:cubicBezTo>
                <a:cubicBezTo>
                  <a:pt x="414733" y="22403"/>
                  <a:pt x="410456" y="19593"/>
                  <a:pt x="406054" y="17942"/>
                </a:cubicBezTo>
                <a:cubicBezTo>
                  <a:pt x="398557" y="15130"/>
                  <a:pt x="391185" y="11995"/>
                  <a:pt x="383751" y="9021"/>
                </a:cubicBezTo>
                <a:lnTo>
                  <a:pt x="174108" y="13482"/>
                </a:lnTo>
                <a:cubicBezTo>
                  <a:pt x="169410" y="13670"/>
                  <a:pt x="165288" y="16802"/>
                  <a:pt x="160727" y="17942"/>
                </a:cubicBezTo>
                <a:cubicBezTo>
                  <a:pt x="153372" y="19781"/>
                  <a:pt x="145858" y="20916"/>
                  <a:pt x="138424" y="22403"/>
                </a:cubicBezTo>
                <a:cubicBezTo>
                  <a:pt x="126529" y="20916"/>
                  <a:pt x="114534" y="20086"/>
                  <a:pt x="102740" y="17942"/>
                </a:cubicBezTo>
                <a:cubicBezTo>
                  <a:pt x="98114" y="17101"/>
                  <a:pt x="93880" y="14774"/>
                  <a:pt x="89359" y="13482"/>
                </a:cubicBezTo>
                <a:cubicBezTo>
                  <a:pt x="83464" y="11798"/>
                  <a:pt x="77464" y="10508"/>
                  <a:pt x="71517" y="9021"/>
                </a:cubicBezTo>
                <a:cubicBezTo>
                  <a:pt x="67056" y="6047"/>
                  <a:pt x="63477" y="545"/>
                  <a:pt x="58135" y="100"/>
                </a:cubicBezTo>
                <a:cubicBezTo>
                  <a:pt x="44718" y="-1018"/>
                  <a:pt x="20965" y="7534"/>
                  <a:pt x="13531" y="9021"/>
                </a:cubicBezTo>
                <a:close/>
              </a:path>
            </a:pathLst>
          </a:custGeom>
          <a:solidFill>
            <a:schemeClr val="accent6">
              <a:lumMod val="60000"/>
              <a:lumOff val="40000"/>
              <a:alpha val="40000"/>
            </a:schemeClr>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Ellips 60">
            <a:extLst>
              <a:ext uri="{FF2B5EF4-FFF2-40B4-BE49-F238E27FC236}">
                <a16:creationId xmlns:a16="http://schemas.microsoft.com/office/drawing/2014/main" id="{A6C4AD83-52C2-558E-5F2D-F20AC930F82E}"/>
              </a:ext>
            </a:extLst>
          </p:cNvPr>
          <p:cNvSpPr/>
          <p:nvPr/>
        </p:nvSpPr>
        <p:spPr>
          <a:xfrm rot="333480">
            <a:off x="5448115" y="6031009"/>
            <a:ext cx="103847" cy="54396"/>
          </a:xfrm>
          <a:prstGeom prst="ellipse">
            <a:avLst/>
          </a:prstGeom>
          <a:solidFill>
            <a:srgbClr val="C04F15">
              <a:alpha val="69804"/>
            </a:srgbClr>
          </a:solidFill>
          <a:ln w="63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Ellips 61">
            <a:extLst>
              <a:ext uri="{FF2B5EF4-FFF2-40B4-BE49-F238E27FC236}">
                <a16:creationId xmlns:a16="http://schemas.microsoft.com/office/drawing/2014/main" id="{AB5387F1-4CCC-86CA-0C70-7EAFB84760D4}"/>
              </a:ext>
            </a:extLst>
          </p:cNvPr>
          <p:cNvSpPr/>
          <p:nvPr/>
        </p:nvSpPr>
        <p:spPr>
          <a:xfrm rot="333480">
            <a:off x="7092808" y="5695467"/>
            <a:ext cx="103847" cy="54396"/>
          </a:xfrm>
          <a:prstGeom prst="ellipse">
            <a:avLst/>
          </a:prstGeom>
          <a:solidFill>
            <a:schemeClr val="accent2">
              <a:lumMod val="40000"/>
              <a:lumOff val="60000"/>
              <a:alpha val="69804"/>
            </a:schemeClr>
          </a:solidFill>
          <a:ln w="63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67" name="Rak koppling 66">
            <a:extLst>
              <a:ext uri="{FF2B5EF4-FFF2-40B4-BE49-F238E27FC236}">
                <a16:creationId xmlns:a16="http://schemas.microsoft.com/office/drawing/2014/main" id="{2E41C5AA-BA35-F538-818E-233D5CBAB31C}"/>
              </a:ext>
            </a:extLst>
          </p:cNvPr>
          <p:cNvCxnSpPr>
            <a:cxnSpLocks/>
            <a:stCxn id="32" idx="4"/>
          </p:cNvCxnSpPr>
          <p:nvPr/>
        </p:nvCxnSpPr>
        <p:spPr>
          <a:xfrm flipH="1">
            <a:off x="5513566" y="1208685"/>
            <a:ext cx="24127" cy="4813694"/>
          </a:xfrm>
          <a:prstGeom prst="line">
            <a:avLst/>
          </a:prstGeom>
          <a:ln w="9525">
            <a:solidFill>
              <a:schemeClr val="accent2">
                <a:lumMod val="60000"/>
                <a:lumOff val="4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68" name="Rak koppling 67">
            <a:extLst>
              <a:ext uri="{FF2B5EF4-FFF2-40B4-BE49-F238E27FC236}">
                <a16:creationId xmlns:a16="http://schemas.microsoft.com/office/drawing/2014/main" id="{3F22CBF6-D351-FB4D-D763-ABBF55263573}"/>
              </a:ext>
            </a:extLst>
          </p:cNvPr>
          <p:cNvCxnSpPr>
            <a:cxnSpLocks/>
            <a:stCxn id="33" idx="4"/>
          </p:cNvCxnSpPr>
          <p:nvPr/>
        </p:nvCxnSpPr>
        <p:spPr>
          <a:xfrm flipH="1">
            <a:off x="7129386" y="715427"/>
            <a:ext cx="12769" cy="4963715"/>
          </a:xfrm>
          <a:prstGeom prst="line">
            <a:avLst/>
          </a:prstGeom>
          <a:ln w="9525">
            <a:solidFill>
              <a:schemeClr val="accent2">
                <a:lumMod val="60000"/>
                <a:lumOff val="4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69" name="Rak koppling 68">
            <a:extLst>
              <a:ext uri="{FF2B5EF4-FFF2-40B4-BE49-F238E27FC236}">
                <a16:creationId xmlns:a16="http://schemas.microsoft.com/office/drawing/2014/main" id="{2BC926D6-5EAF-7DD4-161A-77F73D06A369}"/>
              </a:ext>
            </a:extLst>
          </p:cNvPr>
          <p:cNvCxnSpPr>
            <a:cxnSpLocks/>
          </p:cNvCxnSpPr>
          <p:nvPr/>
        </p:nvCxnSpPr>
        <p:spPr>
          <a:xfrm flipH="1">
            <a:off x="2606474" y="641649"/>
            <a:ext cx="28418" cy="4882440"/>
          </a:xfrm>
          <a:prstGeom prst="line">
            <a:avLst/>
          </a:prstGeom>
          <a:ln w="9525">
            <a:solidFill>
              <a:schemeClr val="accent2">
                <a:lumMod val="60000"/>
                <a:lumOff val="4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73" name="Rak koppling 72">
            <a:extLst>
              <a:ext uri="{FF2B5EF4-FFF2-40B4-BE49-F238E27FC236}">
                <a16:creationId xmlns:a16="http://schemas.microsoft.com/office/drawing/2014/main" id="{3F65C374-18BC-38EB-BC53-B901831F988E}"/>
              </a:ext>
            </a:extLst>
          </p:cNvPr>
          <p:cNvCxnSpPr>
            <a:cxnSpLocks/>
            <a:endCxn id="4" idx="2"/>
          </p:cNvCxnSpPr>
          <p:nvPr/>
        </p:nvCxnSpPr>
        <p:spPr>
          <a:xfrm flipH="1">
            <a:off x="10116311" y="575650"/>
            <a:ext cx="2191" cy="4844182"/>
          </a:xfrm>
          <a:prstGeom prst="line">
            <a:avLst/>
          </a:prstGeom>
          <a:ln w="9525">
            <a:solidFill>
              <a:schemeClr val="accent2">
                <a:lumMod val="60000"/>
                <a:lumOff val="40000"/>
              </a:schemeClr>
            </a:solidFill>
            <a:prstDash val="sysDot"/>
          </a:ln>
        </p:spPr>
        <p:style>
          <a:lnRef idx="2">
            <a:schemeClr val="accent1"/>
          </a:lnRef>
          <a:fillRef idx="0">
            <a:schemeClr val="accent1"/>
          </a:fillRef>
          <a:effectRef idx="1">
            <a:schemeClr val="accent1"/>
          </a:effectRef>
          <a:fontRef idx="minor">
            <a:schemeClr val="tx1"/>
          </a:fontRef>
        </p:style>
      </p:cxnSp>
      <p:sp>
        <p:nvSpPr>
          <p:cNvPr id="13" name="textruta 12">
            <a:extLst>
              <a:ext uri="{FF2B5EF4-FFF2-40B4-BE49-F238E27FC236}">
                <a16:creationId xmlns:a16="http://schemas.microsoft.com/office/drawing/2014/main" id="{7683CAC2-012D-23CB-552F-D81BA65B42A2}"/>
              </a:ext>
            </a:extLst>
          </p:cNvPr>
          <p:cNvSpPr txBox="1"/>
          <p:nvPr/>
        </p:nvSpPr>
        <p:spPr>
          <a:xfrm>
            <a:off x="5321086" y="833444"/>
            <a:ext cx="537060" cy="409459"/>
          </a:xfrm>
          <a:prstGeom prst="rect">
            <a:avLst/>
          </a:prstGeom>
          <a:noFill/>
        </p:spPr>
        <p:txBody>
          <a:bodyPr wrap="none" rtlCol="0">
            <a:spAutoFit/>
          </a:bodyPr>
          <a:lstStyle/>
          <a:p>
            <a:r>
              <a:rPr lang="sv-SE" dirty="0"/>
              <a:t>2 p</a:t>
            </a:r>
          </a:p>
        </p:txBody>
      </p:sp>
      <p:sp>
        <p:nvSpPr>
          <p:cNvPr id="19" name="textruta 18">
            <a:extLst>
              <a:ext uri="{FF2B5EF4-FFF2-40B4-BE49-F238E27FC236}">
                <a16:creationId xmlns:a16="http://schemas.microsoft.com/office/drawing/2014/main" id="{A121D70E-7526-6636-024F-153700F88A08}"/>
              </a:ext>
            </a:extLst>
          </p:cNvPr>
          <p:cNvSpPr txBox="1"/>
          <p:nvPr/>
        </p:nvSpPr>
        <p:spPr>
          <a:xfrm>
            <a:off x="6925548" y="331141"/>
            <a:ext cx="537060" cy="409459"/>
          </a:xfrm>
          <a:prstGeom prst="rect">
            <a:avLst/>
          </a:prstGeom>
          <a:noFill/>
        </p:spPr>
        <p:txBody>
          <a:bodyPr wrap="none" rtlCol="0">
            <a:spAutoFit/>
          </a:bodyPr>
          <a:lstStyle/>
          <a:p>
            <a:r>
              <a:rPr lang="sv-SE" dirty="0"/>
              <a:t>1 p</a:t>
            </a:r>
          </a:p>
        </p:txBody>
      </p:sp>
      <p:sp>
        <p:nvSpPr>
          <p:cNvPr id="20" name="textruta 19">
            <a:extLst>
              <a:ext uri="{FF2B5EF4-FFF2-40B4-BE49-F238E27FC236}">
                <a16:creationId xmlns:a16="http://schemas.microsoft.com/office/drawing/2014/main" id="{4300A492-C598-BFA8-9C63-C60BDDF300F0}"/>
              </a:ext>
            </a:extLst>
          </p:cNvPr>
          <p:cNvSpPr txBox="1"/>
          <p:nvPr/>
        </p:nvSpPr>
        <p:spPr>
          <a:xfrm>
            <a:off x="4008036" y="1823234"/>
            <a:ext cx="537060" cy="409459"/>
          </a:xfrm>
          <a:prstGeom prst="rect">
            <a:avLst/>
          </a:prstGeom>
          <a:noFill/>
        </p:spPr>
        <p:txBody>
          <a:bodyPr wrap="none" rtlCol="0">
            <a:spAutoFit/>
          </a:bodyPr>
          <a:lstStyle/>
          <a:p>
            <a:r>
              <a:rPr lang="sv-SE" dirty="0"/>
              <a:t>1 p</a:t>
            </a:r>
          </a:p>
        </p:txBody>
      </p:sp>
      <p:sp>
        <p:nvSpPr>
          <p:cNvPr id="21" name="textruta 20">
            <a:extLst>
              <a:ext uri="{FF2B5EF4-FFF2-40B4-BE49-F238E27FC236}">
                <a16:creationId xmlns:a16="http://schemas.microsoft.com/office/drawing/2014/main" id="{C351643D-99DD-734B-08D5-4AEFA8F64860}"/>
              </a:ext>
            </a:extLst>
          </p:cNvPr>
          <p:cNvSpPr txBox="1"/>
          <p:nvPr/>
        </p:nvSpPr>
        <p:spPr>
          <a:xfrm>
            <a:off x="6099507" y="2263546"/>
            <a:ext cx="537060" cy="409459"/>
          </a:xfrm>
          <a:prstGeom prst="rect">
            <a:avLst/>
          </a:prstGeom>
          <a:noFill/>
        </p:spPr>
        <p:txBody>
          <a:bodyPr wrap="none" rtlCol="0">
            <a:spAutoFit/>
          </a:bodyPr>
          <a:lstStyle/>
          <a:p>
            <a:r>
              <a:rPr lang="sv-SE" dirty="0"/>
              <a:t>3 p</a:t>
            </a:r>
          </a:p>
        </p:txBody>
      </p:sp>
      <p:sp>
        <p:nvSpPr>
          <p:cNvPr id="22" name="textruta 21">
            <a:extLst>
              <a:ext uri="{FF2B5EF4-FFF2-40B4-BE49-F238E27FC236}">
                <a16:creationId xmlns:a16="http://schemas.microsoft.com/office/drawing/2014/main" id="{792AFF34-6131-A177-C399-60AFA83D9D0F}"/>
              </a:ext>
            </a:extLst>
          </p:cNvPr>
          <p:cNvSpPr txBox="1"/>
          <p:nvPr/>
        </p:nvSpPr>
        <p:spPr>
          <a:xfrm>
            <a:off x="7837057" y="3820821"/>
            <a:ext cx="537060" cy="409459"/>
          </a:xfrm>
          <a:prstGeom prst="rect">
            <a:avLst/>
          </a:prstGeom>
          <a:noFill/>
        </p:spPr>
        <p:txBody>
          <a:bodyPr wrap="none" rtlCol="0">
            <a:spAutoFit/>
          </a:bodyPr>
          <a:lstStyle/>
          <a:p>
            <a:r>
              <a:rPr lang="sv-SE" dirty="0"/>
              <a:t>1 p</a:t>
            </a:r>
          </a:p>
        </p:txBody>
      </p:sp>
      <p:sp>
        <p:nvSpPr>
          <p:cNvPr id="24" name="textruta 23">
            <a:extLst>
              <a:ext uri="{FF2B5EF4-FFF2-40B4-BE49-F238E27FC236}">
                <a16:creationId xmlns:a16="http://schemas.microsoft.com/office/drawing/2014/main" id="{E113C655-4F68-AB47-1E04-A26B5DD843C0}"/>
              </a:ext>
            </a:extLst>
          </p:cNvPr>
          <p:cNvSpPr txBox="1"/>
          <p:nvPr/>
        </p:nvSpPr>
        <p:spPr>
          <a:xfrm>
            <a:off x="6143529" y="3797336"/>
            <a:ext cx="537060" cy="409459"/>
          </a:xfrm>
          <a:prstGeom prst="rect">
            <a:avLst/>
          </a:prstGeom>
          <a:noFill/>
        </p:spPr>
        <p:txBody>
          <a:bodyPr wrap="none" rtlCol="0">
            <a:spAutoFit/>
          </a:bodyPr>
          <a:lstStyle/>
          <a:p>
            <a:r>
              <a:rPr lang="sv-SE" dirty="0"/>
              <a:t>2 p</a:t>
            </a:r>
          </a:p>
        </p:txBody>
      </p:sp>
      <p:sp>
        <p:nvSpPr>
          <p:cNvPr id="25" name="textruta 24">
            <a:extLst>
              <a:ext uri="{FF2B5EF4-FFF2-40B4-BE49-F238E27FC236}">
                <a16:creationId xmlns:a16="http://schemas.microsoft.com/office/drawing/2014/main" id="{6EAF7A62-BEE6-4917-34F2-6F9812EBE2FF}"/>
              </a:ext>
            </a:extLst>
          </p:cNvPr>
          <p:cNvSpPr txBox="1"/>
          <p:nvPr/>
        </p:nvSpPr>
        <p:spPr>
          <a:xfrm>
            <a:off x="4662349" y="3455085"/>
            <a:ext cx="537060" cy="409459"/>
          </a:xfrm>
          <a:prstGeom prst="rect">
            <a:avLst/>
          </a:prstGeom>
          <a:noFill/>
        </p:spPr>
        <p:txBody>
          <a:bodyPr wrap="none" rtlCol="0">
            <a:spAutoFit/>
          </a:bodyPr>
          <a:lstStyle/>
          <a:p>
            <a:r>
              <a:rPr lang="sv-SE" dirty="0"/>
              <a:t>3 p</a:t>
            </a:r>
          </a:p>
        </p:txBody>
      </p:sp>
      <p:sp>
        <p:nvSpPr>
          <p:cNvPr id="30" name="Frihandsfigur: Form 29">
            <a:extLst>
              <a:ext uri="{FF2B5EF4-FFF2-40B4-BE49-F238E27FC236}">
                <a16:creationId xmlns:a16="http://schemas.microsoft.com/office/drawing/2014/main" id="{726B6E34-F163-8597-84FF-0E671EFD679F}"/>
              </a:ext>
            </a:extLst>
          </p:cNvPr>
          <p:cNvSpPr/>
          <p:nvPr/>
        </p:nvSpPr>
        <p:spPr>
          <a:xfrm rot="333480">
            <a:off x="2630992" y="3444828"/>
            <a:ext cx="7426008" cy="1551156"/>
          </a:xfrm>
          <a:custGeom>
            <a:avLst/>
            <a:gdLst>
              <a:gd name="connsiteX0" fmla="*/ 0 w 6698255"/>
              <a:gd name="connsiteY0" fmla="*/ 738130 h 1399142"/>
              <a:gd name="connsiteX1" fmla="*/ 2005070 w 6698255"/>
              <a:gd name="connsiteY1" fmla="*/ 0 h 1399142"/>
              <a:gd name="connsiteX2" fmla="*/ 6698255 w 6698255"/>
              <a:gd name="connsiteY2" fmla="*/ 0 h 1399142"/>
              <a:gd name="connsiteX3" fmla="*/ 4649118 w 6698255"/>
              <a:gd name="connsiteY3" fmla="*/ 1399142 h 1399142"/>
              <a:gd name="connsiteX4" fmla="*/ 0 w 6698255"/>
              <a:gd name="connsiteY4" fmla="*/ 738130 h 139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8255" h="1399142">
                <a:moveTo>
                  <a:pt x="0" y="738130"/>
                </a:moveTo>
                <a:lnTo>
                  <a:pt x="2005070" y="0"/>
                </a:lnTo>
                <a:lnTo>
                  <a:pt x="6698255" y="0"/>
                </a:lnTo>
                <a:lnTo>
                  <a:pt x="4649118" y="1399142"/>
                </a:lnTo>
                <a:lnTo>
                  <a:pt x="0" y="738130"/>
                </a:lnTo>
                <a:close/>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Frihandsfigur: Form 30">
            <a:extLst>
              <a:ext uri="{FF2B5EF4-FFF2-40B4-BE49-F238E27FC236}">
                <a16:creationId xmlns:a16="http://schemas.microsoft.com/office/drawing/2014/main" id="{AAAC8C50-3959-3168-6611-869BC9E9FEDE}"/>
              </a:ext>
            </a:extLst>
          </p:cNvPr>
          <p:cNvSpPr/>
          <p:nvPr/>
        </p:nvSpPr>
        <p:spPr>
          <a:xfrm rot="333480">
            <a:off x="2618678" y="1824532"/>
            <a:ext cx="7426008" cy="1551156"/>
          </a:xfrm>
          <a:custGeom>
            <a:avLst/>
            <a:gdLst>
              <a:gd name="connsiteX0" fmla="*/ 0 w 6698255"/>
              <a:gd name="connsiteY0" fmla="*/ 738130 h 1399142"/>
              <a:gd name="connsiteX1" fmla="*/ 2005070 w 6698255"/>
              <a:gd name="connsiteY1" fmla="*/ 0 h 1399142"/>
              <a:gd name="connsiteX2" fmla="*/ 6698255 w 6698255"/>
              <a:gd name="connsiteY2" fmla="*/ 0 h 1399142"/>
              <a:gd name="connsiteX3" fmla="*/ 4649118 w 6698255"/>
              <a:gd name="connsiteY3" fmla="*/ 1399142 h 1399142"/>
              <a:gd name="connsiteX4" fmla="*/ 0 w 6698255"/>
              <a:gd name="connsiteY4" fmla="*/ 738130 h 139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8255" h="1399142">
                <a:moveTo>
                  <a:pt x="0" y="738130"/>
                </a:moveTo>
                <a:lnTo>
                  <a:pt x="2005070" y="0"/>
                </a:lnTo>
                <a:lnTo>
                  <a:pt x="6698255" y="0"/>
                </a:lnTo>
                <a:lnTo>
                  <a:pt x="4649118" y="1399142"/>
                </a:lnTo>
                <a:lnTo>
                  <a:pt x="0" y="738130"/>
                </a:lnTo>
                <a:close/>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Frihandsfigur: Form 33">
            <a:extLst>
              <a:ext uri="{FF2B5EF4-FFF2-40B4-BE49-F238E27FC236}">
                <a16:creationId xmlns:a16="http://schemas.microsoft.com/office/drawing/2014/main" id="{1B326517-8D66-F400-FD2B-865617784917}"/>
              </a:ext>
            </a:extLst>
          </p:cNvPr>
          <p:cNvSpPr/>
          <p:nvPr/>
        </p:nvSpPr>
        <p:spPr>
          <a:xfrm rot="333480">
            <a:off x="2638104" y="196978"/>
            <a:ext cx="7426008" cy="1551156"/>
          </a:xfrm>
          <a:custGeom>
            <a:avLst/>
            <a:gdLst>
              <a:gd name="connsiteX0" fmla="*/ 0 w 6698255"/>
              <a:gd name="connsiteY0" fmla="*/ 738130 h 1399142"/>
              <a:gd name="connsiteX1" fmla="*/ 2005070 w 6698255"/>
              <a:gd name="connsiteY1" fmla="*/ 0 h 1399142"/>
              <a:gd name="connsiteX2" fmla="*/ 6698255 w 6698255"/>
              <a:gd name="connsiteY2" fmla="*/ 0 h 1399142"/>
              <a:gd name="connsiteX3" fmla="*/ 4649118 w 6698255"/>
              <a:gd name="connsiteY3" fmla="*/ 1399142 h 1399142"/>
              <a:gd name="connsiteX4" fmla="*/ 0 w 6698255"/>
              <a:gd name="connsiteY4" fmla="*/ 738130 h 139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8255" h="1399142">
                <a:moveTo>
                  <a:pt x="0" y="738130"/>
                </a:moveTo>
                <a:lnTo>
                  <a:pt x="2005070" y="0"/>
                </a:lnTo>
                <a:lnTo>
                  <a:pt x="6698255" y="0"/>
                </a:lnTo>
                <a:lnTo>
                  <a:pt x="4649118" y="1399142"/>
                </a:lnTo>
                <a:lnTo>
                  <a:pt x="0" y="738130"/>
                </a:lnTo>
                <a:close/>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A68F6023-7DC2-3FCB-17EE-044D09EB0B19}"/>
              </a:ext>
            </a:extLst>
          </p:cNvPr>
          <p:cNvSpPr txBox="1"/>
          <p:nvPr/>
        </p:nvSpPr>
        <p:spPr>
          <a:xfrm>
            <a:off x="10431203" y="1956745"/>
            <a:ext cx="1724966" cy="369332"/>
          </a:xfrm>
          <a:prstGeom prst="rect">
            <a:avLst/>
          </a:prstGeom>
          <a:noFill/>
        </p:spPr>
        <p:txBody>
          <a:bodyPr wrap="square" rtlCol="0">
            <a:spAutoFit/>
          </a:bodyPr>
          <a:lstStyle/>
          <a:p>
            <a:r>
              <a:rPr lang="sv-SE" dirty="0"/>
              <a:t>Indatalager 2</a:t>
            </a:r>
          </a:p>
        </p:txBody>
      </p:sp>
      <p:sp>
        <p:nvSpPr>
          <p:cNvPr id="5" name="textruta 4">
            <a:extLst>
              <a:ext uri="{FF2B5EF4-FFF2-40B4-BE49-F238E27FC236}">
                <a16:creationId xmlns:a16="http://schemas.microsoft.com/office/drawing/2014/main" id="{A0D57995-D99E-D133-4B67-E67C38C714EE}"/>
              </a:ext>
            </a:extLst>
          </p:cNvPr>
          <p:cNvSpPr txBox="1"/>
          <p:nvPr/>
        </p:nvSpPr>
        <p:spPr>
          <a:xfrm>
            <a:off x="10431203" y="272317"/>
            <a:ext cx="1724966" cy="369332"/>
          </a:xfrm>
          <a:prstGeom prst="rect">
            <a:avLst/>
          </a:prstGeom>
          <a:noFill/>
        </p:spPr>
        <p:txBody>
          <a:bodyPr wrap="square" rtlCol="0">
            <a:spAutoFit/>
          </a:bodyPr>
          <a:lstStyle/>
          <a:p>
            <a:r>
              <a:rPr lang="sv-SE" dirty="0"/>
              <a:t>Indatalager 1</a:t>
            </a:r>
          </a:p>
        </p:txBody>
      </p:sp>
      <p:sp>
        <p:nvSpPr>
          <p:cNvPr id="11" name="textruta 10">
            <a:extLst>
              <a:ext uri="{FF2B5EF4-FFF2-40B4-BE49-F238E27FC236}">
                <a16:creationId xmlns:a16="http://schemas.microsoft.com/office/drawing/2014/main" id="{1703526C-CE9E-9A65-8E22-B3CEC069C2D6}"/>
              </a:ext>
            </a:extLst>
          </p:cNvPr>
          <p:cNvSpPr txBox="1"/>
          <p:nvPr/>
        </p:nvSpPr>
        <p:spPr>
          <a:xfrm>
            <a:off x="10431203" y="3546993"/>
            <a:ext cx="1724966" cy="369332"/>
          </a:xfrm>
          <a:prstGeom prst="rect">
            <a:avLst/>
          </a:prstGeom>
          <a:noFill/>
        </p:spPr>
        <p:txBody>
          <a:bodyPr wrap="square" rtlCol="0">
            <a:spAutoFit/>
          </a:bodyPr>
          <a:lstStyle/>
          <a:p>
            <a:r>
              <a:rPr lang="sv-SE" dirty="0"/>
              <a:t>Indatalager 3</a:t>
            </a:r>
          </a:p>
        </p:txBody>
      </p:sp>
      <p:sp>
        <p:nvSpPr>
          <p:cNvPr id="18" name="textruta 17">
            <a:extLst>
              <a:ext uri="{FF2B5EF4-FFF2-40B4-BE49-F238E27FC236}">
                <a16:creationId xmlns:a16="http://schemas.microsoft.com/office/drawing/2014/main" id="{66EDD86D-1E03-B376-1AE4-8593722D460D}"/>
              </a:ext>
            </a:extLst>
          </p:cNvPr>
          <p:cNvSpPr txBox="1"/>
          <p:nvPr/>
        </p:nvSpPr>
        <p:spPr>
          <a:xfrm>
            <a:off x="10431203" y="5050500"/>
            <a:ext cx="1724966" cy="369332"/>
          </a:xfrm>
          <a:prstGeom prst="rect">
            <a:avLst/>
          </a:prstGeom>
          <a:noFill/>
        </p:spPr>
        <p:txBody>
          <a:bodyPr wrap="square" rtlCol="0">
            <a:spAutoFit/>
          </a:bodyPr>
          <a:lstStyle/>
          <a:p>
            <a:r>
              <a:rPr lang="sv-SE" dirty="0"/>
              <a:t>Summalager</a:t>
            </a:r>
          </a:p>
        </p:txBody>
      </p:sp>
      <p:sp>
        <p:nvSpPr>
          <p:cNvPr id="27" name="textruta 26">
            <a:extLst>
              <a:ext uri="{FF2B5EF4-FFF2-40B4-BE49-F238E27FC236}">
                <a16:creationId xmlns:a16="http://schemas.microsoft.com/office/drawing/2014/main" id="{A36AEAE1-2B11-391C-3769-7067C760991B}"/>
              </a:ext>
            </a:extLst>
          </p:cNvPr>
          <p:cNvSpPr txBox="1"/>
          <p:nvPr/>
        </p:nvSpPr>
        <p:spPr>
          <a:xfrm>
            <a:off x="10884865" y="2744537"/>
            <a:ext cx="656820" cy="646331"/>
          </a:xfrm>
          <a:prstGeom prst="rect">
            <a:avLst/>
          </a:prstGeom>
          <a:noFill/>
        </p:spPr>
        <p:txBody>
          <a:bodyPr wrap="square" rtlCol="0">
            <a:spAutoFit/>
          </a:bodyPr>
          <a:lstStyle/>
          <a:p>
            <a:r>
              <a:rPr lang="sv-SE" sz="3600" dirty="0"/>
              <a:t>+</a:t>
            </a:r>
          </a:p>
        </p:txBody>
      </p:sp>
      <p:sp>
        <p:nvSpPr>
          <p:cNvPr id="28" name="textruta 27">
            <a:extLst>
              <a:ext uri="{FF2B5EF4-FFF2-40B4-BE49-F238E27FC236}">
                <a16:creationId xmlns:a16="http://schemas.microsoft.com/office/drawing/2014/main" id="{F694269C-0211-69F6-978D-C85FCC41B042}"/>
              </a:ext>
            </a:extLst>
          </p:cNvPr>
          <p:cNvSpPr txBox="1"/>
          <p:nvPr/>
        </p:nvSpPr>
        <p:spPr>
          <a:xfrm>
            <a:off x="10884865" y="964031"/>
            <a:ext cx="656820" cy="646331"/>
          </a:xfrm>
          <a:prstGeom prst="rect">
            <a:avLst/>
          </a:prstGeom>
          <a:noFill/>
        </p:spPr>
        <p:txBody>
          <a:bodyPr wrap="square" rtlCol="0">
            <a:spAutoFit/>
          </a:bodyPr>
          <a:lstStyle/>
          <a:p>
            <a:r>
              <a:rPr lang="sv-SE" sz="3600" dirty="0"/>
              <a:t>+</a:t>
            </a:r>
          </a:p>
        </p:txBody>
      </p:sp>
      <p:sp>
        <p:nvSpPr>
          <p:cNvPr id="29" name="textruta 28">
            <a:extLst>
              <a:ext uri="{FF2B5EF4-FFF2-40B4-BE49-F238E27FC236}">
                <a16:creationId xmlns:a16="http://schemas.microsoft.com/office/drawing/2014/main" id="{9FD8609A-DB5B-BD0B-A55B-A65E58C347BD}"/>
              </a:ext>
            </a:extLst>
          </p:cNvPr>
          <p:cNvSpPr txBox="1"/>
          <p:nvPr/>
        </p:nvSpPr>
        <p:spPr>
          <a:xfrm>
            <a:off x="10884865" y="4227952"/>
            <a:ext cx="656820" cy="646331"/>
          </a:xfrm>
          <a:prstGeom prst="rect">
            <a:avLst/>
          </a:prstGeom>
          <a:noFill/>
        </p:spPr>
        <p:txBody>
          <a:bodyPr wrap="square" rtlCol="0">
            <a:spAutoFit/>
          </a:bodyPr>
          <a:lstStyle/>
          <a:p>
            <a:r>
              <a:rPr lang="sv-SE" sz="3600" dirty="0"/>
              <a:t>=</a:t>
            </a:r>
          </a:p>
        </p:txBody>
      </p:sp>
    </p:spTree>
    <p:extLst>
      <p:ext uri="{BB962C8B-B14F-4D97-AF65-F5344CB8AC3E}">
        <p14:creationId xmlns:p14="http://schemas.microsoft.com/office/powerpoint/2010/main" val="1427534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FE3FC"/>
        </a:solidFill>
        <a:effectLst/>
      </p:bgPr>
    </p:bg>
    <p:spTree>
      <p:nvGrpSpPr>
        <p:cNvPr id="1" name="">
          <a:extLst>
            <a:ext uri="{FF2B5EF4-FFF2-40B4-BE49-F238E27FC236}">
              <a16:creationId xmlns:a16="http://schemas.microsoft.com/office/drawing/2014/main" id="{89A3BC05-BC66-6623-0161-8C43A8D9156F}"/>
            </a:ext>
          </a:extLst>
        </p:cNvPr>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FDC3109A-DC86-EFBB-2B65-221B681918A9}"/>
              </a:ext>
            </a:extLst>
          </p:cNvPr>
          <p:cNvSpPr>
            <a:spLocks noGrp="1"/>
          </p:cNvSpPr>
          <p:nvPr>
            <p:ph type="sldNum" sz="quarter" idx="12"/>
          </p:nvPr>
        </p:nvSpPr>
        <p:spPr/>
        <p:txBody>
          <a:bodyPr/>
          <a:lstStyle/>
          <a:p>
            <a:fld id="{655E820F-A968-4FCB-8F7B-574C087D0881}" type="slidenum">
              <a:rPr lang="sv-SE" smtClean="0"/>
              <a:t>11</a:t>
            </a:fld>
            <a:endParaRPr lang="sv-SE"/>
          </a:p>
        </p:txBody>
      </p:sp>
      <p:sp>
        <p:nvSpPr>
          <p:cNvPr id="4" name="Rubrik 3">
            <a:extLst>
              <a:ext uri="{FF2B5EF4-FFF2-40B4-BE49-F238E27FC236}">
                <a16:creationId xmlns:a16="http://schemas.microsoft.com/office/drawing/2014/main" id="{F8B36AB0-AD30-5A6F-792E-6BF2441BA53D}"/>
              </a:ext>
            </a:extLst>
          </p:cNvPr>
          <p:cNvSpPr>
            <a:spLocks noGrp="1"/>
          </p:cNvSpPr>
          <p:nvPr>
            <p:ph type="title"/>
          </p:nvPr>
        </p:nvSpPr>
        <p:spPr>
          <a:xfrm>
            <a:off x="970960" y="338328"/>
            <a:ext cx="10765427" cy="530352"/>
          </a:xfrm>
        </p:spPr>
        <p:txBody>
          <a:bodyPr>
            <a:normAutofit fontScale="90000"/>
          </a:bodyPr>
          <a:lstStyle/>
          <a:p>
            <a:pPr algn="ctr"/>
            <a:r>
              <a:rPr lang="sv-SE" sz="3100" dirty="0">
                <a:solidFill>
                  <a:schemeClr val="tx2"/>
                </a:solidFill>
              </a:rPr>
              <a:t>Beräknat poäng för olika egenskaper hos jordbruksblocken</a:t>
            </a:r>
          </a:p>
        </p:txBody>
      </p:sp>
      <p:pic>
        <p:nvPicPr>
          <p:cNvPr id="5" name="Bildobjekt 4">
            <a:extLst>
              <a:ext uri="{FF2B5EF4-FFF2-40B4-BE49-F238E27FC236}">
                <a16:creationId xmlns:a16="http://schemas.microsoft.com/office/drawing/2014/main" id="{8051A9F1-49B5-9CF6-3C4B-0EDC7AFB5D9B}"/>
              </a:ext>
            </a:extLst>
          </p:cNvPr>
          <p:cNvPicPr>
            <a:picLocks noChangeAspect="1"/>
          </p:cNvPicPr>
          <p:nvPr/>
        </p:nvPicPr>
        <p:blipFill>
          <a:blip r:embed="rId3"/>
          <a:stretch>
            <a:fillRect/>
          </a:stretch>
        </p:blipFill>
        <p:spPr>
          <a:xfrm>
            <a:off x="1096847" y="941163"/>
            <a:ext cx="9729649" cy="5116965"/>
          </a:xfrm>
          <a:prstGeom prst="rect">
            <a:avLst/>
          </a:prstGeom>
        </p:spPr>
      </p:pic>
    </p:spTree>
    <p:extLst>
      <p:ext uri="{BB962C8B-B14F-4D97-AF65-F5344CB8AC3E}">
        <p14:creationId xmlns:p14="http://schemas.microsoft.com/office/powerpoint/2010/main" val="36202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FE3FC"/>
        </a:solidFill>
        <a:effectLst/>
      </p:bgPr>
    </p:bg>
    <p:spTree>
      <p:nvGrpSpPr>
        <p:cNvPr id="1" name="">
          <a:extLst>
            <a:ext uri="{FF2B5EF4-FFF2-40B4-BE49-F238E27FC236}">
              <a16:creationId xmlns:a16="http://schemas.microsoft.com/office/drawing/2014/main" id="{AAD4D456-7002-D31B-277D-78FD64554B80}"/>
            </a:ext>
          </a:extLst>
        </p:cNvPr>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00114EFC-54E7-DE51-7EFE-1C47D27711BD}"/>
              </a:ext>
            </a:extLst>
          </p:cNvPr>
          <p:cNvSpPr>
            <a:spLocks noGrp="1"/>
          </p:cNvSpPr>
          <p:nvPr>
            <p:ph type="sldNum" sz="quarter" idx="12"/>
          </p:nvPr>
        </p:nvSpPr>
        <p:spPr/>
        <p:txBody>
          <a:bodyPr/>
          <a:lstStyle/>
          <a:p>
            <a:fld id="{655E820F-A968-4FCB-8F7B-574C087D0881}" type="slidenum">
              <a:rPr lang="sv-SE" smtClean="0"/>
              <a:t>12</a:t>
            </a:fld>
            <a:endParaRPr lang="sv-SE"/>
          </a:p>
        </p:txBody>
      </p:sp>
      <p:sp>
        <p:nvSpPr>
          <p:cNvPr id="4" name="Rubrik 3">
            <a:extLst>
              <a:ext uri="{FF2B5EF4-FFF2-40B4-BE49-F238E27FC236}">
                <a16:creationId xmlns:a16="http://schemas.microsoft.com/office/drawing/2014/main" id="{420D7996-60E6-5E05-4267-E102499B0FC7}"/>
              </a:ext>
            </a:extLst>
          </p:cNvPr>
          <p:cNvSpPr>
            <a:spLocks noGrp="1"/>
          </p:cNvSpPr>
          <p:nvPr>
            <p:ph type="title"/>
          </p:nvPr>
        </p:nvSpPr>
        <p:spPr>
          <a:xfrm>
            <a:off x="970960" y="338328"/>
            <a:ext cx="10765427" cy="530352"/>
          </a:xfrm>
        </p:spPr>
        <p:txBody>
          <a:bodyPr>
            <a:normAutofit/>
          </a:bodyPr>
          <a:lstStyle/>
          <a:p>
            <a:pPr algn="ctr"/>
            <a:r>
              <a:rPr lang="sv-SE" sz="3100" dirty="0">
                <a:solidFill>
                  <a:schemeClr val="tx2"/>
                </a:solidFill>
              </a:rPr>
              <a:t>Skapat raster från summa-lager eller enskilda lager</a:t>
            </a:r>
          </a:p>
        </p:txBody>
      </p:sp>
      <p:pic>
        <p:nvPicPr>
          <p:cNvPr id="6" name="Bildobjekt 5">
            <a:extLst>
              <a:ext uri="{FF2B5EF4-FFF2-40B4-BE49-F238E27FC236}">
                <a16:creationId xmlns:a16="http://schemas.microsoft.com/office/drawing/2014/main" id="{DE23836E-8B9E-CC08-5591-E82ACDA8D440}"/>
              </a:ext>
            </a:extLst>
          </p:cNvPr>
          <p:cNvPicPr>
            <a:picLocks noChangeAspect="1"/>
          </p:cNvPicPr>
          <p:nvPr/>
        </p:nvPicPr>
        <p:blipFill>
          <a:blip r:embed="rId3"/>
          <a:stretch>
            <a:fillRect/>
          </a:stretch>
        </p:blipFill>
        <p:spPr>
          <a:xfrm>
            <a:off x="1127012" y="953318"/>
            <a:ext cx="5006255" cy="4951363"/>
          </a:xfrm>
          <a:prstGeom prst="rect">
            <a:avLst/>
          </a:prstGeom>
        </p:spPr>
      </p:pic>
      <p:pic>
        <p:nvPicPr>
          <p:cNvPr id="8" name="Bildobjekt 7">
            <a:extLst>
              <a:ext uri="{FF2B5EF4-FFF2-40B4-BE49-F238E27FC236}">
                <a16:creationId xmlns:a16="http://schemas.microsoft.com/office/drawing/2014/main" id="{0B03BE88-AC3E-D1D6-44BE-0B9A9128A0D6}"/>
              </a:ext>
            </a:extLst>
          </p:cNvPr>
          <p:cNvPicPr>
            <a:picLocks noChangeAspect="1"/>
          </p:cNvPicPr>
          <p:nvPr/>
        </p:nvPicPr>
        <p:blipFill>
          <a:blip r:embed="rId4"/>
          <a:srcRect r="25242" b="10374"/>
          <a:stretch>
            <a:fillRect/>
          </a:stretch>
        </p:blipFill>
        <p:spPr>
          <a:xfrm>
            <a:off x="6497247" y="953319"/>
            <a:ext cx="4802124" cy="4834834"/>
          </a:xfrm>
          <a:prstGeom prst="rect">
            <a:avLst/>
          </a:prstGeom>
        </p:spPr>
      </p:pic>
    </p:spTree>
    <p:extLst>
      <p:ext uri="{BB962C8B-B14F-4D97-AF65-F5344CB8AC3E}">
        <p14:creationId xmlns:p14="http://schemas.microsoft.com/office/powerpoint/2010/main" val="1302039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FE3FC"/>
        </a:solidFill>
        <a:effectLst/>
      </p:bgPr>
    </p:bg>
    <p:spTree>
      <p:nvGrpSpPr>
        <p:cNvPr id="1" name="">
          <a:extLst>
            <a:ext uri="{FF2B5EF4-FFF2-40B4-BE49-F238E27FC236}">
              <a16:creationId xmlns:a16="http://schemas.microsoft.com/office/drawing/2014/main" id="{B850DEC0-C29E-5930-9B08-1EC7CDCB7454}"/>
            </a:ext>
          </a:extLst>
        </p:cNvPr>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E8785B41-0CAD-0986-9231-684208EC8B2D}"/>
              </a:ext>
            </a:extLst>
          </p:cNvPr>
          <p:cNvSpPr>
            <a:spLocks noGrp="1"/>
          </p:cNvSpPr>
          <p:nvPr>
            <p:ph type="sldNum" sz="quarter" idx="12"/>
          </p:nvPr>
        </p:nvSpPr>
        <p:spPr/>
        <p:txBody>
          <a:bodyPr/>
          <a:lstStyle/>
          <a:p>
            <a:fld id="{655E820F-A968-4FCB-8F7B-574C087D0881}" type="slidenum">
              <a:rPr lang="sv-SE" smtClean="0"/>
              <a:t>13</a:t>
            </a:fld>
            <a:endParaRPr lang="sv-SE"/>
          </a:p>
        </p:txBody>
      </p:sp>
      <p:sp>
        <p:nvSpPr>
          <p:cNvPr id="4" name="Rubrik 3">
            <a:extLst>
              <a:ext uri="{FF2B5EF4-FFF2-40B4-BE49-F238E27FC236}">
                <a16:creationId xmlns:a16="http://schemas.microsoft.com/office/drawing/2014/main" id="{87C95F7F-E475-F62A-195A-4CD7C63D27EA}"/>
              </a:ext>
            </a:extLst>
          </p:cNvPr>
          <p:cNvSpPr>
            <a:spLocks noGrp="1"/>
          </p:cNvSpPr>
          <p:nvPr>
            <p:ph type="title"/>
          </p:nvPr>
        </p:nvSpPr>
        <p:spPr>
          <a:xfrm>
            <a:off x="970960" y="338328"/>
            <a:ext cx="10765427" cy="530352"/>
          </a:xfrm>
        </p:spPr>
        <p:txBody>
          <a:bodyPr>
            <a:normAutofit/>
          </a:bodyPr>
          <a:lstStyle/>
          <a:p>
            <a:pPr algn="ctr"/>
            <a:r>
              <a:rPr lang="sv-SE" sz="3100" dirty="0">
                <a:solidFill>
                  <a:schemeClr val="tx2"/>
                </a:solidFill>
              </a:rPr>
              <a:t>Skapat ”klickbart summalager” från enskilda lager</a:t>
            </a:r>
          </a:p>
        </p:txBody>
      </p:sp>
      <p:pic>
        <p:nvPicPr>
          <p:cNvPr id="5" name="Bildobjekt 4">
            <a:extLst>
              <a:ext uri="{FF2B5EF4-FFF2-40B4-BE49-F238E27FC236}">
                <a16:creationId xmlns:a16="http://schemas.microsoft.com/office/drawing/2014/main" id="{B1347D47-9B67-0FE5-7147-2B4C6F07D3B3}"/>
              </a:ext>
            </a:extLst>
          </p:cNvPr>
          <p:cNvPicPr>
            <a:picLocks noChangeAspect="1"/>
          </p:cNvPicPr>
          <p:nvPr/>
        </p:nvPicPr>
        <p:blipFill>
          <a:blip r:embed="rId3"/>
          <a:stretch>
            <a:fillRect/>
          </a:stretch>
        </p:blipFill>
        <p:spPr>
          <a:xfrm>
            <a:off x="1352139" y="967526"/>
            <a:ext cx="9907320" cy="5140666"/>
          </a:xfrm>
          <a:prstGeom prst="rect">
            <a:avLst/>
          </a:prstGeom>
        </p:spPr>
      </p:pic>
    </p:spTree>
    <p:extLst>
      <p:ext uri="{BB962C8B-B14F-4D97-AF65-F5344CB8AC3E}">
        <p14:creationId xmlns:p14="http://schemas.microsoft.com/office/powerpoint/2010/main" val="422622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B08BF5D-604B-EB92-B9E1-CED5AC353941}"/>
              </a:ext>
            </a:extLst>
          </p:cNvPr>
          <p:cNvPicPr>
            <a:picLocks noChangeAspect="1"/>
          </p:cNvPicPr>
          <p:nvPr/>
        </p:nvPicPr>
        <p:blipFill>
          <a:blip r:embed="rId3"/>
          <a:stretch>
            <a:fillRect/>
          </a:stretch>
        </p:blipFill>
        <p:spPr>
          <a:xfrm>
            <a:off x="0" y="-1"/>
            <a:ext cx="12192000" cy="6875661"/>
          </a:xfrm>
          <a:prstGeom prst="rect">
            <a:avLst/>
          </a:prstGeom>
        </p:spPr>
      </p:pic>
    </p:spTree>
    <p:extLst>
      <p:ext uri="{BB962C8B-B14F-4D97-AF65-F5344CB8AC3E}">
        <p14:creationId xmlns:p14="http://schemas.microsoft.com/office/powerpoint/2010/main" val="99240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A240700-FB02-937B-12C0-5301DFA0CE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4041" y="-17749"/>
            <a:ext cx="6096000" cy="3446749"/>
          </a:xfrm>
          <a:prstGeom prst="rect">
            <a:avLst/>
          </a:prstGeom>
        </p:spPr>
      </p:pic>
      <p:pic>
        <p:nvPicPr>
          <p:cNvPr id="22" name="Bildobjekt 21" descr="En bild som visar arena, stadium, Idrottsbyggnad, Sporthall&#10;&#10;Automatiskt genererad beskrivning">
            <a:extLst>
              <a:ext uri="{FF2B5EF4-FFF2-40B4-BE49-F238E27FC236}">
                <a16:creationId xmlns:a16="http://schemas.microsoft.com/office/drawing/2014/main" id="{A98CC2A8-31CA-B7A6-536B-819BB4655C66}"/>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a:stretch/>
        </p:blipFill>
        <p:spPr>
          <a:xfrm>
            <a:off x="0" y="0"/>
            <a:ext cx="6096000" cy="3429000"/>
          </a:xfrm>
          <a:prstGeom prst="rect">
            <a:avLst/>
          </a:prstGeom>
        </p:spPr>
      </p:pic>
      <p:pic>
        <p:nvPicPr>
          <p:cNvPr id="4" name="Bildobjekt 3" descr="En bild som visar blomma, Floral art, Snittblommor, Blomsterskötsel&#10;&#10;Automatiskt genererad beskrivning">
            <a:extLst>
              <a:ext uri="{FF2B5EF4-FFF2-40B4-BE49-F238E27FC236}">
                <a16:creationId xmlns:a16="http://schemas.microsoft.com/office/drawing/2014/main" id="{77EE29DE-B9D7-1E04-6EDF-13AA54E74D9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3" y="3412569"/>
            <a:ext cx="6095997" cy="3446749"/>
          </a:xfrm>
          <a:prstGeom prst="rect">
            <a:avLst/>
          </a:prstGeom>
        </p:spPr>
      </p:pic>
      <p:pic>
        <p:nvPicPr>
          <p:cNvPr id="7" name="Bildobjekt 6" descr="En bild som visar utomhus, himmel, träd, landskap&#10;&#10;Automatiskt genererad beskrivning">
            <a:extLst>
              <a:ext uri="{FF2B5EF4-FFF2-40B4-BE49-F238E27FC236}">
                <a16:creationId xmlns:a16="http://schemas.microsoft.com/office/drawing/2014/main" id="{F6130E52-32AA-D335-13BD-377ABA03B23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3420126"/>
            <a:ext cx="6096004" cy="3437874"/>
          </a:xfrm>
          <a:prstGeom prst="rect">
            <a:avLst/>
          </a:prstGeom>
        </p:spPr>
      </p:pic>
      <p:sp>
        <p:nvSpPr>
          <p:cNvPr id="12" name="Ellips 11">
            <a:extLst>
              <a:ext uri="{FF2B5EF4-FFF2-40B4-BE49-F238E27FC236}">
                <a16:creationId xmlns:a16="http://schemas.microsoft.com/office/drawing/2014/main" id="{1FB448F1-3C61-C875-1611-5B4555B7CA2B}"/>
              </a:ext>
            </a:extLst>
          </p:cNvPr>
          <p:cNvSpPr/>
          <p:nvPr/>
        </p:nvSpPr>
        <p:spPr>
          <a:xfrm>
            <a:off x="5185988" y="2518992"/>
            <a:ext cx="1820015" cy="182001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descr="En bild som visar skiss, symbol, logotyp, design&#10;&#10;Automatiskt genererad beskrivning">
            <a:extLst>
              <a:ext uri="{FF2B5EF4-FFF2-40B4-BE49-F238E27FC236}">
                <a16:creationId xmlns:a16="http://schemas.microsoft.com/office/drawing/2014/main" id="{A11EF659-8BA1-6CF4-10DF-B776E5F2DD85}"/>
              </a:ext>
            </a:extLst>
          </p:cNvPr>
          <p:cNvPicPr>
            <a:picLocks noChangeAspect="1"/>
          </p:cNvPicPr>
          <p:nvPr/>
        </p:nvPicPr>
        <p:blipFill rotWithShape="1">
          <a:blip r:embed="rId7"/>
          <a:srcRect l="14677" t="10181" r="14216" b="11813"/>
          <a:stretch/>
        </p:blipFill>
        <p:spPr>
          <a:xfrm>
            <a:off x="5569527" y="2818770"/>
            <a:ext cx="1073098" cy="1284694"/>
          </a:xfrm>
          <a:prstGeom prst="rect">
            <a:avLst/>
          </a:prstGeom>
          <a:ln>
            <a:noFill/>
          </a:ln>
        </p:spPr>
      </p:pic>
    </p:spTree>
    <p:extLst>
      <p:ext uri="{BB962C8B-B14F-4D97-AF65-F5344CB8AC3E}">
        <p14:creationId xmlns:p14="http://schemas.microsoft.com/office/powerpoint/2010/main" val="84563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FE3F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F610F2-C783-2BD6-9D4C-F93B27463D9E}"/>
              </a:ext>
            </a:extLst>
          </p:cNvPr>
          <p:cNvSpPr>
            <a:spLocks noGrp="1"/>
          </p:cNvSpPr>
          <p:nvPr>
            <p:ph type="ctrTitle"/>
          </p:nvPr>
        </p:nvSpPr>
        <p:spPr>
          <a:xfrm>
            <a:off x="1524000" y="474132"/>
            <a:ext cx="9144000" cy="1828801"/>
          </a:xfrm>
        </p:spPr>
        <p:txBody>
          <a:bodyPr/>
          <a:lstStyle/>
          <a:p>
            <a:r>
              <a:rPr lang="sv-SE" dirty="0"/>
              <a:t>Karta över jordbruksmark i Origo</a:t>
            </a:r>
          </a:p>
        </p:txBody>
      </p:sp>
      <p:sp>
        <p:nvSpPr>
          <p:cNvPr id="3" name="Underrubrik 2">
            <a:extLst>
              <a:ext uri="{FF2B5EF4-FFF2-40B4-BE49-F238E27FC236}">
                <a16:creationId xmlns:a16="http://schemas.microsoft.com/office/drawing/2014/main" id="{06008F0B-EA90-942E-BA21-5F77A745CDE0}"/>
              </a:ext>
            </a:extLst>
          </p:cNvPr>
          <p:cNvSpPr>
            <a:spLocks noGrp="1"/>
          </p:cNvSpPr>
          <p:nvPr>
            <p:ph type="subTitle" idx="1"/>
          </p:nvPr>
        </p:nvSpPr>
        <p:spPr>
          <a:xfrm>
            <a:off x="1524000" y="2404533"/>
            <a:ext cx="9144000" cy="2853267"/>
          </a:xfrm>
        </p:spPr>
        <p:txBody>
          <a:bodyPr>
            <a:normAutofit lnSpcReduction="10000"/>
          </a:bodyPr>
          <a:lstStyle/>
          <a:p>
            <a:r>
              <a:rPr lang="sv-SE" dirty="0"/>
              <a:t>En kartläggning av jordbruksmarkens värden i Leksands kommun</a:t>
            </a:r>
          </a:p>
          <a:p>
            <a:endParaRPr lang="sv-SE" dirty="0"/>
          </a:p>
          <a:p>
            <a:r>
              <a:rPr lang="sv-SE" sz="2000" i="1" dirty="0"/>
              <a:t>MB 3 kap 4 §:</a:t>
            </a:r>
          </a:p>
          <a:p>
            <a:r>
              <a:rPr lang="sv-SE" sz="2000" i="1" dirty="0"/>
              <a:t>Brukningsvärd jordbruksmark får tas i anspråk för bebyggelse eller anläggningar endast om det behövs för att tillgodose väsentliga samhällsintressen och detta behov inte kan tillgodoses på ett från allmän synpunkt tillfredsställande sätt genom att annan mark tas i anspråk. </a:t>
            </a:r>
          </a:p>
        </p:txBody>
      </p:sp>
    </p:spTree>
    <p:extLst>
      <p:ext uri="{BB962C8B-B14F-4D97-AF65-F5344CB8AC3E}">
        <p14:creationId xmlns:p14="http://schemas.microsoft.com/office/powerpoint/2010/main" val="156385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FE3FC"/>
        </a:solidFill>
        <a:effectLst/>
      </p:bgPr>
    </p:bg>
    <p:spTree>
      <p:nvGrpSpPr>
        <p:cNvPr id="1" name="">
          <a:extLst>
            <a:ext uri="{FF2B5EF4-FFF2-40B4-BE49-F238E27FC236}">
              <a16:creationId xmlns:a16="http://schemas.microsoft.com/office/drawing/2014/main" id="{49CE13FC-C6EE-77D3-9260-1C836A707479}"/>
            </a:ext>
          </a:extLst>
        </p:cNvPr>
        <p:cNvGrpSpPr/>
        <p:nvPr/>
      </p:nvGrpSpPr>
      <p:grpSpPr>
        <a:xfrm>
          <a:off x="0" y="0"/>
          <a:ext cx="0" cy="0"/>
          <a:chOff x="0" y="0"/>
          <a:chExt cx="0" cy="0"/>
        </a:xfrm>
      </p:grpSpPr>
      <p:pic>
        <p:nvPicPr>
          <p:cNvPr id="9" name="Bildobjekt 8" descr="En bild som visar text, linje, Graf, diagram&#10;&#10;AI-genererat innehåll kan vara felaktigt.">
            <a:extLst>
              <a:ext uri="{FF2B5EF4-FFF2-40B4-BE49-F238E27FC236}">
                <a16:creationId xmlns:a16="http://schemas.microsoft.com/office/drawing/2014/main" id="{AE4667F1-0A95-6CFD-D012-CC934DF01B5D}"/>
              </a:ext>
            </a:extLst>
          </p:cNvPr>
          <p:cNvPicPr>
            <a:picLocks noChangeAspect="1"/>
          </p:cNvPicPr>
          <p:nvPr/>
        </p:nvPicPr>
        <p:blipFill>
          <a:blip r:embed="rId2"/>
          <a:stretch>
            <a:fillRect/>
          </a:stretch>
        </p:blipFill>
        <p:spPr>
          <a:xfrm>
            <a:off x="1523991" y="548634"/>
            <a:ext cx="9144018" cy="5486411"/>
          </a:xfrm>
          <a:prstGeom prst="rect">
            <a:avLst/>
          </a:prstGeom>
        </p:spPr>
      </p:pic>
    </p:spTree>
    <p:extLst>
      <p:ext uri="{BB962C8B-B14F-4D97-AF65-F5344CB8AC3E}">
        <p14:creationId xmlns:p14="http://schemas.microsoft.com/office/powerpoint/2010/main" val="693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FE3FC"/>
        </a:solidFill>
        <a:effectLst/>
      </p:bgPr>
    </p:bg>
    <p:spTree>
      <p:nvGrpSpPr>
        <p:cNvPr id="1" name="">
          <a:extLst>
            <a:ext uri="{FF2B5EF4-FFF2-40B4-BE49-F238E27FC236}">
              <a16:creationId xmlns:a16="http://schemas.microsoft.com/office/drawing/2014/main" id="{B491C0AC-70DB-EE91-17FA-FA08D8373133}"/>
            </a:ext>
          </a:extLst>
        </p:cNvPr>
        <p:cNvGrpSpPr/>
        <p:nvPr/>
      </p:nvGrpSpPr>
      <p:grpSpPr>
        <a:xfrm>
          <a:off x="0" y="0"/>
          <a:ext cx="0" cy="0"/>
          <a:chOff x="0" y="0"/>
          <a:chExt cx="0" cy="0"/>
        </a:xfrm>
      </p:grpSpPr>
      <p:pic>
        <p:nvPicPr>
          <p:cNvPr id="3" name="Bildobjekt 2" descr="En bild som visar text, skärmbild, linje, diagram&#10;&#10;AI-genererat innehåll kan vara felaktigt.">
            <a:extLst>
              <a:ext uri="{FF2B5EF4-FFF2-40B4-BE49-F238E27FC236}">
                <a16:creationId xmlns:a16="http://schemas.microsoft.com/office/drawing/2014/main" id="{9FC735BE-38A0-ABF0-0B1A-B36816B3B442}"/>
              </a:ext>
            </a:extLst>
          </p:cNvPr>
          <p:cNvPicPr>
            <a:picLocks noChangeAspect="1"/>
          </p:cNvPicPr>
          <p:nvPr/>
        </p:nvPicPr>
        <p:blipFill>
          <a:blip r:embed="rId2"/>
          <a:stretch>
            <a:fillRect/>
          </a:stretch>
        </p:blipFill>
        <p:spPr>
          <a:xfrm>
            <a:off x="2862072" y="1003553"/>
            <a:ext cx="6757416" cy="5068063"/>
          </a:xfrm>
          <a:prstGeom prst="rect">
            <a:avLst/>
          </a:prstGeom>
        </p:spPr>
      </p:pic>
    </p:spTree>
    <p:extLst>
      <p:ext uri="{BB962C8B-B14F-4D97-AF65-F5344CB8AC3E}">
        <p14:creationId xmlns:p14="http://schemas.microsoft.com/office/powerpoint/2010/main" val="932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FE3FC"/>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18F0CC7-F72F-E9E3-9C99-250AE5888E6E}"/>
              </a:ext>
            </a:extLst>
          </p:cNvPr>
          <p:cNvGraphicFramePr/>
          <p:nvPr/>
        </p:nvGraphicFramePr>
        <p:xfrm>
          <a:off x="114301" y="314326"/>
          <a:ext cx="11630024" cy="6429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il: höger 2">
            <a:extLst>
              <a:ext uri="{FF2B5EF4-FFF2-40B4-BE49-F238E27FC236}">
                <a16:creationId xmlns:a16="http://schemas.microsoft.com/office/drawing/2014/main" id="{917F397A-B13B-15EE-45CD-67D038C0262A}"/>
              </a:ext>
            </a:extLst>
          </p:cNvPr>
          <p:cNvSpPr/>
          <p:nvPr/>
        </p:nvSpPr>
        <p:spPr>
          <a:xfrm>
            <a:off x="8953500" y="1752600"/>
            <a:ext cx="571500" cy="3810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4" name="Rak pilkoppling 3">
            <a:extLst>
              <a:ext uri="{FF2B5EF4-FFF2-40B4-BE49-F238E27FC236}">
                <a16:creationId xmlns:a16="http://schemas.microsoft.com/office/drawing/2014/main" id="{F9114A25-F830-68DA-FD72-A5C1C1E2A2B4}"/>
              </a:ext>
            </a:extLst>
          </p:cNvPr>
          <p:cNvCxnSpPr/>
          <p:nvPr/>
        </p:nvCxnSpPr>
        <p:spPr>
          <a:xfrm flipV="1">
            <a:off x="1143000" y="3429000"/>
            <a:ext cx="0" cy="24765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 name="Rak pilkoppling 4">
            <a:extLst>
              <a:ext uri="{FF2B5EF4-FFF2-40B4-BE49-F238E27FC236}">
                <a16:creationId xmlns:a16="http://schemas.microsoft.com/office/drawing/2014/main" id="{6B10EE61-00B2-C19F-5E63-68036FCBD609}"/>
              </a:ext>
            </a:extLst>
          </p:cNvPr>
          <p:cNvCxnSpPr/>
          <p:nvPr/>
        </p:nvCxnSpPr>
        <p:spPr>
          <a:xfrm flipV="1">
            <a:off x="3514725" y="3429000"/>
            <a:ext cx="0" cy="24765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 name="Rak pilkoppling 5">
            <a:extLst>
              <a:ext uri="{FF2B5EF4-FFF2-40B4-BE49-F238E27FC236}">
                <a16:creationId xmlns:a16="http://schemas.microsoft.com/office/drawing/2014/main" id="{80DF6E89-6932-2390-4630-5EBA2024A416}"/>
              </a:ext>
            </a:extLst>
          </p:cNvPr>
          <p:cNvCxnSpPr/>
          <p:nvPr/>
        </p:nvCxnSpPr>
        <p:spPr>
          <a:xfrm flipV="1">
            <a:off x="5857875" y="3429000"/>
            <a:ext cx="0" cy="24765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7" name="Rak pilkoppling 6">
            <a:extLst>
              <a:ext uri="{FF2B5EF4-FFF2-40B4-BE49-F238E27FC236}">
                <a16:creationId xmlns:a16="http://schemas.microsoft.com/office/drawing/2014/main" id="{F6044A73-0635-934E-A553-133A7964E03C}"/>
              </a:ext>
            </a:extLst>
          </p:cNvPr>
          <p:cNvCxnSpPr/>
          <p:nvPr/>
        </p:nvCxnSpPr>
        <p:spPr>
          <a:xfrm flipV="1">
            <a:off x="8096250" y="3429000"/>
            <a:ext cx="0" cy="24765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Rektangel: rundade hörn 7">
            <a:extLst>
              <a:ext uri="{FF2B5EF4-FFF2-40B4-BE49-F238E27FC236}">
                <a16:creationId xmlns:a16="http://schemas.microsoft.com/office/drawing/2014/main" id="{54899DCE-B4D6-5C40-E83A-EABCCE9D3D5B}"/>
              </a:ext>
            </a:extLst>
          </p:cNvPr>
          <p:cNvSpPr/>
          <p:nvPr/>
        </p:nvSpPr>
        <p:spPr>
          <a:xfrm>
            <a:off x="7019925" y="3552825"/>
            <a:ext cx="2305036" cy="3305175"/>
          </a:xfrm>
          <a:prstGeom prst="roundRect">
            <a:avLst/>
          </a:prstGeom>
          <a:noFill/>
          <a:ln w="412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3218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FE3FC"/>
        </a:solidFill>
        <a:effectLst/>
      </p:bgPr>
    </p:bg>
    <p:spTree>
      <p:nvGrpSpPr>
        <p:cNvPr id="1" name="">
          <a:extLst>
            <a:ext uri="{FF2B5EF4-FFF2-40B4-BE49-F238E27FC236}">
              <a16:creationId xmlns:a16="http://schemas.microsoft.com/office/drawing/2014/main" id="{297FB079-5E35-AEDF-F601-BFBEFCE0AC60}"/>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7578E6A7-6824-4DFC-5FE4-A7F1F0753A87}"/>
              </a:ext>
            </a:extLst>
          </p:cNvPr>
          <p:cNvSpPr txBox="1"/>
          <p:nvPr/>
        </p:nvSpPr>
        <p:spPr>
          <a:xfrm>
            <a:off x="1910219" y="657616"/>
            <a:ext cx="20250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cs typeface="Arial"/>
              </a:rPr>
              <a:t>Jordbruksverket</a:t>
            </a:r>
            <a:endParaRPr lang="en-US">
              <a:cs typeface="Arial"/>
            </a:endParaRPr>
          </a:p>
          <a:p>
            <a:r>
              <a:rPr lang="en-US" dirty="0" err="1">
                <a:cs typeface="Arial"/>
              </a:rPr>
              <a:t>Blockdatabasen</a:t>
            </a:r>
          </a:p>
        </p:txBody>
      </p:sp>
      <p:sp>
        <p:nvSpPr>
          <p:cNvPr id="13" name="TextBox 12">
            <a:extLst>
              <a:ext uri="{FF2B5EF4-FFF2-40B4-BE49-F238E27FC236}">
                <a16:creationId xmlns:a16="http://schemas.microsoft.com/office/drawing/2014/main" id="{62F9FDB0-5BCD-8EC6-2541-83697502EBFB}"/>
              </a:ext>
            </a:extLst>
          </p:cNvPr>
          <p:cNvSpPr txBox="1"/>
          <p:nvPr/>
        </p:nvSpPr>
        <p:spPr>
          <a:xfrm>
            <a:off x="4770328" y="657616"/>
            <a:ext cx="20250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cs typeface="Arial"/>
              </a:rPr>
              <a:t>Naturvårdsverket</a:t>
            </a:r>
            <a:endParaRPr lang="en-US">
              <a:cs typeface="Arial"/>
            </a:endParaRPr>
          </a:p>
          <a:p>
            <a:r>
              <a:rPr lang="en-US" dirty="0" err="1">
                <a:cs typeface="Arial"/>
              </a:rPr>
              <a:t>Skyddad</a:t>
            </a:r>
            <a:r>
              <a:rPr lang="en-US" dirty="0">
                <a:cs typeface="Arial"/>
              </a:rPr>
              <a:t> </a:t>
            </a:r>
            <a:r>
              <a:rPr lang="en-US" dirty="0" err="1">
                <a:cs typeface="Arial"/>
              </a:rPr>
              <a:t>natur</a:t>
            </a:r>
          </a:p>
        </p:txBody>
      </p:sp>
      <p:sp>
        <p:nvSpPr>
          <p:cNvPr id="14" name="TextBox 13">
            <a:extLst>
              <a:ext uri="{FF2B5EF4-FFF2-40B4-BE49-F238E27FC236}">
                <a16:creationId xmlns:a16="http://schemas.microsoft.com/office/drawing/2014/main" id="{8D004FC1-4A60-0338-5A5C-ACE08BF113D7}"/>
              </a:ext>
            </a:extLst>
          </p:cNvPr>
          <p:cNvSpPr txBox="1"/>
          <p:nvPr/>
        </p:nvSpPr>
        <p:spPr>
          <a:xfrm>
            <a:off x="7891396" y="657615"/>
            <a:ext cx="20250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cs typeface="Arial"/>
              </a:rPr>
              <a:t>Länsstyrelsen</a:t>
            </a:r>
            <a:endParaRPr lang="en-US">
              <a:cs typeface="Arial"/>
            </a:endParaRPr>
          </a:p>
          <a:p>
            <a:r>
              <a:rPr lang="en-US" dirty="0" err="1">
                <a:cs typeface="Arial"/>
              </a:rPr>
              <a:t>Bevarandeplaner</a:t>
            </a:r>
          </a:p>
        </p:txBody>
      </p:sp>
      <p:sp>
        <p:nvSpPr>
          <p:cNvPr id="15" name="TextBox 14">
            <a:extLst>
              <a:ext uri="{FF2B5EF4-FFF2-40B4-BE49-F238E27FC236}">
                <a16:creationId xmlns:a16="http://schemas.microsoft.com/office/drawing/2014/main" id="{AA98C365-E648-E77D-F62F-956BCA32C56C}"/>
              </a:ext>
            </a:extLst>
          </p:cNvPr>
          <p:cNvSpPr txBox="1"/>
          <p:nvPr/>
        </p:nvSpPr>
        <p:spPr>
          <a:xfrm>
            <a:off x="9091807" y="1816273"/>
            <a:ext cx="20250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cs typeface="Arial"/>
              </a:rPr>
              <a:t>Länsstyrelsen</a:t>
            </a:r>
          </a:p>
          <a:p>
            <a:r>
              <a:rPr lang="en-US" dirty="0" err="1">
                <a:cs typeface="Arial"/>
              </a:rPr>
              <a:t>Naturvärden</a:t>
            </a:r>
          </a:p>
        </p:txBody>
      </p:sp>
      <p:sp>
        <p:nvSpPr>
          <p:cNvPr id="16" name="TextBox 15">
            <a:extLst>
              <a:ext uri="{FF2B5EF4-FFF2-40B4-BE49-F238E27FC236}">
                <a16:creationId xmlns:a16="http://schemas.microsoft.com/office/drawing/2014/main" id="{E68CF568-2D32-97F2-18FC-BD858A21C6B5}"/>
              </a:ext>
            </a:extLst>
          </p:cNvPr>
          <p:cNvSpPr txBox="1"/>
          <p:nvPr/>
        </p:nvSpPr>
        <p:spPr>
          <a:xfrm>
            <a:off x="542793" y="1816273"/>
            <a:ext cx="20250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cs typeface="Arial"/>
              </a:rPr>
              <a:t>Trafikverket</a:t>
            </a:r>
            <a:endParaRPr lang="en-US" dirty="0" err="1">
              <a:cs typeface="Arial"/>
            </a:endParaRPr>
          </a:p>
          <a:p>
            <a:r>
              <a:rPr lang="en-US" dirty="0" err="1">
                <a:cs typeface="Arial"/>
              </a:rPr>
              <a:t>Artrika</a:t>
            </a:r>
            <a:r>
              <a:rPr lang="en-US" dirty="0">
                <a:cs typeface="Arial"/>
              </a:rPr>
              <a:t> </a:t>
            </a:r>
            <a:r>
              <a:rPr lang="en-US" dirty="0" err="1">
                <a:cs typeface="Arial"/>
              </a:rPr>
              <a:t>vägar</a:t>
            </a:r>
          </a:p>
        </p:txBody>
      </p:sp>
      <p:sp>
        <p:nvSpPr>
          <p:cNvPr id="17" name="TextBox 16">
            <a:extLst>
              <a:ext uri="{FF2B5EF4-FFF2-40B4-BE49-F238E27FC236}">
                <a16:creationId xmlns:a16="http://schemas.microsoft.com/office/drawing/2014/main" id="{8F106CBA-B268-623A-B9CC-73803E236822}"/>
              </a:ext>
            </a:extLst>
          </p:cNvPr>
          <p:cNvSpPr txBox="1"/>
          <p:nvPr/>
        </p:nvSpPr>
        <p:spPr>
          <a:xfrm>
            <a:off x="9091807" y="3246327"/>
            <a:ext cx="20250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Arial"/>
              </a:rPr>
              <a:t>SLU</a:t>
            </a:r>
          </a:p>
          <a:p>
            <a:r>
              <a:rPr lang="en-US" dirty="0">
                <a:cs typeface="Arial"/>
              </a:rPr>
              <a:t>Artdatabanken</a:t>
            </a:r>
          </a:p>
        </p:txBody>
      </p:sp>
      <p:sp>
        <p:nvSpPr>
          <p:cNvPr id="18" name="TextBox 17">
            <a:extLst>
              <a:ext uri="{FF2B5EF4-FFF2-40B4-BE49-F238E27FC236}">
                <a16:creationId xmlns:a16="http://schemas.microsoft.com/office/drawing/2014/main" id="{12FB0DCD-61CC-0485-D18E-A7444506B775}"/>
              </a:ext>
            </a:extLst>
          </p:cNvPr>
          <p:cNvSpPr txBox="1"/>
          <p:nvPr/>
        </p:nvSpPr>
        <p:spPr>
          <a:xfrm>
            <a:off x="542793" y="3246327"/>
            <a:ext cx="20250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err="1">
                <a:cs typeface="Arial"/>
              </a:rPr>
              <a:t>Kommunen</a:t>
            </a:r>
          </a:p>
          <a:p>
            <a:r>
              <a:rPr lang="en-US" dirty="0" err="1">
                <a:cs typeface="Arial"/>
              </a:rPr>
              <a:t>Naturreservat</a:t>
            </a:r>
          </a:p>
        </p:txBody>
      </p:sp>
      <p:sp>
        <p:nvSpPr>
          <p:cNvPr id="19" name="TextBox 18">
            <a:extLst>
              <a:ext uri="{FF2B5EF4-FFF2-40B4-BE49-F238E27FC236}">
                <a16:creationId xmlns:a16="http://schemas.microsoft.com/office/drawing/2014/main" id="{70961C16-D3AC-00F1-D52D-5AE9F70FDEB0}"/>
              </a:ext>
            </a:extLst>
          </p:cNvPr>
          <p:cNvSpPr txBox="1"/>
          <p:nvPr/>
        </p:nvSpPr>
        <p:spPr>
          <a:xfrm>
            <a:off x="1388301" y="4676382"/>
            <a:ext cx="27452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err="1">
                <a:cs typeface="Arial"/>
              </a:rPr>
              <a:t>Kommunen</a:t>
            </a:r>
          </a:p>
          <a:p>
            <a:r>
              <a:rPr lang="en-US" dirty="0" err="1">
                <a:cs typeface="Arial"/>
              </a:rPr>
              <a:t>Kulturmiljöprogram</a:t>
            </a:r>
            <a:r>
              <a:rPr lang="en-US" dirty="0">
                <a:cs typeface="Arial"/>
              </a:rPr>
              <a:t> - ÖP</a:t>
            </a:r>
          </a:p>
        </p:txBody>
      </p:sp>
      <p:sp>
        <p:nvSpPr>
          <p:cNvPr id="20" name="TextBox 19">
            <a:extLst>
              <a:ext uri="{FF2B5EF4-FFF2-40B4-BE49-F238E27FC236}">
                <a16:creationId xmlns:a16="http://schemas.microsoft.com/office/drawing/2014/main" id="{700B3C31-FD78-DCF5-5C2C-36878E16D7BF}"/>
              </a:ext>
            </a:extLst>
          </p:cNvPr>
          <p:cNvSpPr txBox="1"/>
          <p:nvPr/>
        </p:nvSpPr>
        <p:spPr>
          <a:xfrm>
            <a:off x="4446739" y="4676382"/>
            <a:ext cx="248432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err="1">
                <a:cs typeface="Arial"/>
              </a:rPr>
              <a:t>Riksantikvarieämbetet</a:t>
            </a:r>
          </a:p>
          <a:p>
            <a:r>
              <a:rPr lang="en-US" dirty="0" err="1">
                <a:cs typeface="Arial"/>
              </a:rPr>
              <a:t>Fornlämningar</a:t>
            </a:r>
          </a:p>
        </p:txBody>
      </p:sp>
      <p:sp>
        <p:nvSpPr>
          <p:cNvPr id="21" name="TextBox 20">
            <a:extLst>
              <a:ext uri="{FF2B5EF4-FFF2-40B4-BE49-F238E27FC236}">
                <a16:creationId xmlns:a16="http://schemas.microsoft.com/office/drawing/2014/main" id="{FF01D572-A3C3-C0F9-3190-F1C2ACBC17A4}"/>
              </a:ext>
            </a:extLst>
          </p:cNvPr>
          <p:cNvSpPr txBox="1"/>
          <p:nvPr/>
        </p:nvSpPr>
        <p:spPr>
          <a:xfrm>
            <a:off x="7891396" y="4676382"/>
            <a:ext cx="20250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SGU</a:t>
            </a:r>
            <a:endParaRPr lang="en-US" dirty="0" err="1">
              <a:cs typeface="Arial"/>
            </a:endParaRPr>
          </a:p>
          <a:p>
            <a:pPr algn="l"/>
            <a:r>
              <a:rPr lang="en-US" dirty="0" err="1">
                <a:cs typeface="Arial"/>
              </a:rPr>
              <a:t>Marktäckedata</a:t>
            </a:r>
          </a:p>
        </p:txBody>
      </p:sp>
      <p:sp>
        <p:nvSpPr>
          <p:cNvPr id="2" name="Star: 10 Points 1">
            <a:extLst>
              <a:ext uri="{FF2B5EF4-FFF2-40B4-BE49-F238E27FC236}">
                <a16:creationId xmlns:a16="http://schemas.microsoft.com/office/drawing/2014/main" id="{6A8C271A-8F43-C28E-0CF7-376FEF15891C}"/>
              </a:ext>
            </a:extLst>
          </p:cNvPr>
          <p:cNvSpPr/>
          <p:nvPr/>
        </p:nvSpPr>
        <p:spPr>
          <a:xfrm>
            <a:off x="2468279" y="1212806"/>
            <a:ext cx="5817687" cy="3528947"/>
          </a:xfrm>
          <a:prstGeom prst="star10">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cs typeface="Arial"/>
              </a:rPr>
              <a:t>Många</a:t>
            </a:r>
            <a:r>
              <a:rPr lang="en-US" sz="2400" dirty="0">
                <a:solidFill>
                  <a:schemeClr val="tx1"/>
                </a:solidFill>
                <a:cs typeface="Arial"/>
              </a:rPr>
              <a:t> </a:t>
            </a:r>
            <a:r>
              <a:rPr lang="en-US" sz="2400" dirty="0" err="1">
                <a:solidFill>
                  <a:schemeClr val="tx1"/>
                </a:solidFill>
                <a:cs typeface="Arial"/>
              </a:rPr>
              <a:t>källor</a:t>
            </a:r>
            <a:r>
              <a:rPr lang="en-US" sz="2400" dirty="0">
                <a:solidFill>
                  <a:schemeClr val="tx1"/>
                </a:solidFill>
                <a:cs typeface="Arial"/>
              </a:rPr>
              <a:t> till</a:t>
            </a:r>
          </a:p>
          <a:p>
            <a:pPr algn="ctr"/>
            <a:r>
              <a:rPr lang="en-US" sz="2400" dirty="0" err="1">
                <a:solidFill>
                  <a:schemeClr val="tx1"/>
                </a:solidFill>
                <a:cs typeface="Arial"/>
              </a:rPr>
              <a:t>värdering</a:t>
            </a:r>
            <a:r>
              <a:rPr lang="en-US" sz="2400" dirty="0">
                <a:solidFill>
                  <a:schemeClr val="tx1"/>
                </a:solidFill>
                <a:cs typeface="Arial"/>
              </a:rPr>
              <a:t> av </a:t>
            </a:r>
            <a:r>
              <a:rPr lang="en-US" sz="2400" dirty="0" err="1">
                <a:solidFill>
                  <a:schemeClr val="tx1"/>
                </a:solidFill>
                <a:cs typeface="Arial"/>
              </a:rPr>
              <a:t>ytorna</a:t>
            </a:r>
            <a:endParaRPr lang="en-US" sz="2400" dirty="0">
              <a:solidFill>
                <a:schemeClr val="tx1"/>
              </a:solidFill>
              <a:cs typeface="Arial"/>
            </a:endParaRPr>
          </a:p>
        </p:txBody>
      </p:sp>
    </p:spTree>
    <p:extLst>
      <p:ext uri="{BB962C8B-B14F-4D97-AF65-F5344CB8AC3E}">
        <p14:creationId xmlns:p14="http://schemas.microsoft.com/office/powerpoint/2010/main" val="145179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FE3FC"/>
        </a:solidFill>
        <a:effectLst/>
      </p:bgPr>
    </p:bg>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983AB54-2E7C-01D2-CADE-8AC9E613526F}"/>
              </a:ext>
            </a:extLst>
          </p:cNvPr>
          <p:cNvSpPr>
            <a:spLocks noGrp="1"/>
          </p:cNvSpPr>
          <p:nvPr>
            <p:ph type="sldNum" sz="quarter" idx="12"/>
          </p:nvPr>
        </p:nvSpPr>
        <p:spPr/>
        <p:txBody>
          <a:bodyPr/>
          <a:lstStyle/>
          <a:p>
            <a:fld id="{655E820F-A968-4FCB-8F7B-574C087D0881}" type="slidenum">
              <a:rPr lang="sv-SE" smtClean="0"/>
              <a:t>8</a:t>
            </a:fld>
            <a:endParaRPr lang="sv-SE"/>
          </a:p>
        </p:txBody>
      </p:sp>
      <p:sp>
        <p:nvSpPr>
          <p:cNvPr id="4" name="Rubrik 3">
            <a:extLst>
              <a:ext uri="{FF2B5EF4-FFF2-40B4-BE49-F238E27FC236}">
                <a16:creationId xmlns:a16="http://schemas.microsoft.com/office/drawing/2014/main" id="{00BFBE87-7FC7-6B9E-804A-7BDCD1DFC21D}"/>
              </a:ext>
            </a:extLst>
          </p:cNvPr>
          <p:cNvSpPr>
            <a:spLocks noGrp="1"/>
          </p:cNvSpPr>
          <p:nvPr>
            <p:ph type="title"/>
          </p:nvPr>
        </p:nvSpPr>
        <p:spPr>
          <a:xfrm>
            <a:off x="970960" y="452438"/>
            <a:ext cx="10765427" cy="1084264"/>
          </a:xfrm>
        </p:spPr>
        <p:txBody>
          <a:bodyPr>
            <a:normAutofit/>
          </a:bodyPr>
          <a:lstStyle/>
          <a:p>
            <a:pPr algn="ctr"/>
            <a:r>
              <a:rPr lang="sv-SE" dirty="0">
                <a:solidFill>
                  <a:schemeClr val="tx2"/>
                </a:solidFill>
              </a:rPr>
              <a:t>Grunden till poängberäkningen</a:t>
            </a:r>
            <a:br>
              <a:rPr lang="sv-SE" dirty="0">
                <a:solidFill>
                  <a:schemeClr val="tx2"/>
                </a:solidFill>
              </a:rPr>
            </a:br>
            <a:r>
              <a:rPr lang="sv-SE" sz="3100" dirty="0">
                <a:solidFill>
                  <a:schemeClr val="tx2"/>
                </a:solidFill>
              </a:rPr>
              <a:t>Planarkitektens värdering</a:t>
            </a:r>
          </a:p>
        </p:txBody>
      </p:sp>
      <p:pic>
        <p:nvPicPr>
          <p:cNvPr id="10" name="Bildobjekt 9">
            <a:extLst>
              <a:ext uri="{FF2B5EF4-FFF2-40B4-BE49-F238E27FC236}">
                <a16:creationId xmlns:a16="http://schemas.microsoft.com/office/drawing/2014/main" id="{53C879B4-0CA4-EDE2-4F46-7D771322858C}"/>
              </a:ext>
            </a:extLst>
          </p:cNvPr>
          <p:cNvPicPr>
            <a:picLocks noChangeAspect="1"/>
          </p:cNvPicPr>
          <p:nvPr/>
        </p:nvPicPr>
        <p:blipFill>
          <a:blip r:embed="rId2"/>
          <a:stretch>
            <a:fillRect/>
          </a:stretch>
        </p:blipFill>
        <p:spPr>
          <a:xfrm>
            <a:off x="1845957" y="1773936"/>
            <a:ext cx="8766579" cy="3841675"/>
          </a:xfrm>
          <a:prstGeom prst="rect">
            <a:avLst/>
          </a:prstGeom>
        </p:spPr>
      </p:pic>
    </p:spTree>
    <p:extLst>
      <p:ext uri="{BB962C8B-B14F-4D97-AF65-F5344CB8AC3E}">
        <p14:creationId xmlns:p14="http://schemas.microsoft.com/office/powerpoint/2010/main" val="152652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FE3FC"/>
        </a:solidFill>
        <a:effectLst/>
      </p:bgPr>
    </p:bg>
    <p:spTree>
      <p:nvGrpSpPr>
        <p:cNvPr id="1" name="">
          <a:extLst>
            <a:ext uri="{FF2B5EF4-FFF2-40B4-BE49-F238E27FC236}">
              <a16:creationId xmlns:a16="http://schemas.microsoft.com/office/drawing/2014/main" id="{43883F1A-D2AF-EE8F-774B-C7DC7A53F7FA}"/>
            </a:ext>
          </a:extLst>
        </p:cNvPr>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1495F9A-1B86-2AFD-D359-CB98E906220D}"/>
              </a:ext>
            </a:extLst>
          </p:cNvPr>
          <p:cNvSpPr>
            <a:spLocks noGrp="1"/>
          </p:cNvSpPr>
          <p:nvPr>
            <p:ph type="sldNum" sz="quarter" idx="12"/>
          </p:nvPr>
        </p:nvSpPr>
        <p:spPr/>
        <p:txBody>
          <a:bodyPr/>
          <a:lstStyle/>
          <a:p>
            <a:fld id="{655E820F-A968-4FCB-8F7B-574C087D0881}" type="slidenum">
              <a:rPr lang="sv-SE" smtClean="0"/>
              <a:t>9</a:t>
            </a:fld>
            <a:endParaRPr lang="sv-SE"/>
          </a:p>
        </p:txBody>
      </p:sp>
      <p:sp>
        <p:nvSpPr>
          <p:cNvPr id="4" name="Rubrik 3">
            <a:extLst>
              <a:ext uri="{FF2B5EF4-FFF2-40B4-BE49-F238E27FC236}">
                <a16:creationId xmlns:a16="http://schemas.microsoft.com/office/drawing/2014/main" id="{D3719307-6323-D947-5C73-5372B2CD9700}"/>
              </a:ext>
            </a:extLst>
          </p:cNvPr>
          <p:cNvSpPr>
            <a:spLocks noGrp="1"/>
          </p:cNvSpPr>
          <p:nvPr>
            <p:ph type="title"/>
          </p:nvPr>
        </p:nvSpPr>
        <p:spPr>
          <a:xfrm>
            <a:off x="980104" y="370949"/>
            <a:ext cx="10765427" cy="1084264"/>
          </a:xfrm>
        </p:spPr>
        <p:txBody>
          <a:bodyPr>
            <a:normAutofit/>
          </a:bodyPr>
          <a:lstStyle/>
          <a:p>
            <a:pPr algn="ctr"/>
            <a:r>
              <a:rPr lang="sv-SE" dirty="0">
                <a:solidFill>
                  <a:schemeClr val="tx2"/>
                </a:solidFill>
              </a:rPr>
              <a:t>Grunden till poängberäkningen</a:t>
            </a:r>
            <a:br>
              <a:rPr lang="sv-SE" dirty="0">
                <a:solidFill>
                  <a:schemeClr val="tx2"/>
                </a:solidFill>
              </a:rPr>
            </a:br>
            <a:r>
              <a:rPr lang="sv-SE" sz="3100" dirty="0">
                <a:solidFill>
                  <a:schemeClr val="tx2"/>
                </a:solidFill>
              </a:rPr>
              <a:t>Planarkitektens värdering</a:t>
            </a:r>
          </a:p>
        </p:txBody>
      </p:sp>
      <p:pic>
        <p:nvPicPr>
          <p:cNvPr id="5" name="Bildobjekt 4">
            <a:extLst>
              <a:ext uri="{FF2B5EF4-FFF2-40B4-BE49-F238E27FC236}">
                <a16:creationId xmlns:a16="http://schemas.microsoft.com/office/drawing/2014/main" id="{7ADE0FCC-1CEE-C003-074A-3EAEBA145221}"/>
              </a:ext>
            </a:extLst>
          </p:cNvPr>
          <p:cNvPicPr>
            <a:picLocks noChangeAspect="1"/>
          </p:cNvPicPr>
          <p:nvPr/>
        </p:nvPicPr>
        <p:blipFill>
          <a:blip r:embed="rId3"/>
          <a:stretch>
            <a:fillRect/>
          </a:stretch>
        </p:blipFill>
        <p:spPr>
          <a:xfrm>
            <a:off x="529107" y="1455213"/>
            <a:ext cx="11133785" cy="4770533"/>
          </a:xfrm>
          <a:prstGeom prst="rect">
            <a:avLst/>
          </a:prstGeom>
        </p:spPr>
      </p:pic>
    </p:spTree>
    <p:extLst>
      <p:ext uri="{BB962C8B-B14F-4D97-AF65-F5344CB8AC3E}">
        <p14:creationId xmlns:p14="http://schemas.microsoft.com/office/powerpoint/2010/main" val="774078438"/>
      </p:ext>
    </p:extLst>
  </p:cSld>
  <p:clrMapOvr>
    <a:masterClrMapping/>
  </p:clrMapOvr>
</p:sld>
</file>

<file path=ppt/theme/theme1.xml><?xml version="1.0" encoding="utf-8"?>
<a:theme xmlns:a="http://schemas.openxmlformats.org/drawingml/2006/main" name="Leksands kommun">
  <a:themeElements>
    <a:clrScheme name="Leksands_kommun_Colors">
      <a:dk1>
        <a:srgbClr val="000000"/>
      </a:dk1>
      <a:lt1>
        <a:srgbClr val="FFFFFF"/>
      </a:lt1>
      <a:dk2>
        <a:srgbClr val="003E65"/>
      </a:dk2>
      <a:lt2>
        <a:srgbClr val="E5E5E5"/>
      </a:lt2>
      <a:accent1>
        <a:srgbClr val="336699"/>
      </a:accent1>
      <a:accent2>
        <a:srgbClr val="FDC72F"/>
      </a:accent2>
      <a:accent3>
        <a:srgbClr val="6C757D"/>
      </a:accent3>
      <a:accent4>
        <a:srgbClr val="D24241"/>
      </a:accent4>
      <a:accent5>
        <a:srgbClr val="157EA8"/>
      </a:accent5>
      <a:accent6>
        <a:srgbClr val="6B7E0C"/>
      </a:accent6>
      <a:hlink>
        <a:srgbClr val="336699"/>
      </a:hlink>
      <a:folHlink>
        <a:srgbClr val="D24241"/>
      </a:folHlink>
    </a:clrScheme>
    <a:fontScheme name="Leksands_kommu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ksand PPT-mall" id="{7BDF7BF4-3CB3-054F-A30B-54B5E02577D4}" vid="{57F4052A-AD68-0D4E-BCA0-C1C94F45307C}"/>
    </a:ext>
  </a:extLst>
</a:theme>
</file>

<file path=ppt/theme/theme2.xml><?xml version="1.0" encoding="utf-8"?>
<a:theme xmlns:a="http://schemas.openxmlformats.org/drawingml/2006/main" name="Office-tema">
  <a:themeElements>
    <a:clrScheme name="Leksands_kommun_Colors">
      <a:dk1>
        <a:srgbClr val="000000"/>
      </a:dk1>
      <a:lt1>
        <a:srgbClr val="FFFFFF"/>
      </a:lt1>
      <a:dk2>
        <a:srgbClr val="003E65"/>
      </a:dk2>
      <a:lt2>
        <a:srgbClr val="E5E5E5"/>
      </a:lt2>
      <a:accent1>
        <a:srgbClr val="336699"/>
      </a:accent1>
      <a:accent2>
        <a:srgbClr val="FDC72F"/>
      </a:accent2>
      <a:accent3>
        <a:srgbClr val="6C757D"/>
      </a:accent3>
      <a:accent4>
        <a:srgbClr val="D24241"/>
      </a:accent4>
      <a:accent5>
        <a:srgbClr val="157EA8"/>
      </a:accent5>
      <a:accent6>
        <a:srgbClr val="6B7E0C"/>
      </a:accent6>
      <a:hlink>
        <a:srgbClr val="336699"/>
      </a:hlink>
      <a:folHlink>
        <a:srgbClr val="D24241"/>
      </a:folHlink>
    </a:clrScheme>
    <a:fontScheme name="Leksands_kommu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Leksands_kommun_Colors">
      <a:dk1>
        <a:srgbClr val="000000"/>
      </a:dk1>
      <a:lt1>
        <a:srgbClr val="FFFFFF"/>
      </a:lt1>
      <a:dk2>
        <a:srgbClr val="003E65"/>
      </a:dk2>
      <a:lt2>
        <a:srgbClr val="E5E5E5"/>
      </a:lt2>
      <a:accent1>
        <a:srgbClr val="336699"/>
      </a:accent1>
      <a:accent2>
        <a:srgbClr val="FDC72F"/>
      </a:accent2>
      <a:accent3>
        <a:srgbClr val="6C757D"/>
      </a:accent3>
      <a:accent4>
        <a:srgbClr val="D24241"/>
      </a:accent4>
      <a:accent5>
        <a:srgbClr val="157EA8"/>
      </a:accent5>
      <a:accent6>
        <a:srgbClr val="6B7E0C"/>
      </a:accent6>
      <a:hlink>
        <a:srgbClr val="336699"/>
      </a:hlink>
      <a:folHlink>
        <a:srgbClr val="D24241"/>
      </a:folHlink>
    </a:clrScheme>
    <a:fontScheme name="Leksands_kommu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DB43CD39C7DCC4C9EABF1E0737D378F" ma:contentTypeVersion="12" ma:contentTypeDescription="Skapa ett nytt dokument." ma:contentTypeScope="" ma:versionID="bfd9d70b8e76670e765b79247b250b97">
  <xsd:schema xmlns:xsd="http://www.w3.org/2001/XMLSchema" xmlns:xs="http://www.w3.org/2001/XMLSchema" xmlns:p="http://schemas.microsoft.com/office/2006/metadata/properties" xmlns:ns2="6947c21d-ca5f-4e26-a844-d59264a91f7c" xmlns:ns3="552d0745-3581-4382-bba2-1414960f3198" targetNamespace="http://schemas.microsoft.com/office/2006/metadata/properties" ma:root="true" ma:fieldsID="c70c0e7328d3ae4acbd02edb8da14850" ns2:_="" ns3:_="">
    <xsd:import namespace="6947c21d-ca5f-4e26-a844-d59264a91f7c"/>
    <xsd:import namespace="552d0745-3581-4382-bba2-1414960f319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47c21d-ca5f-4e26-a844-d59264a91f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0f8ed883-be97-4bd1-a798-d0481460b2e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2d0745-3581-4382-bba2-1414960f319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184666-84b6-44a0-8f7e-49de066c7a52}" ma:internalName="TaxCatchAll" ma:showField="CatchAllData" ma:web="552d0745-3581-4382-bba2-1414960f31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47c21d-ca5f-4e26-a844-d59264a91f7c">
      <Terms xmlns="http://schemas.microsoft.com/office/infopath/2007/PartnerControls"/>
    </lcf76f155ced4ddcb4097134ff3c332f>
    <TaxCatchAll xmlns="552d0745-3581-4382-bba2-1414960f319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312307-47CE-4E0E-9A63-2BC97DD140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47c21d-ca5f-4e26-a844-d59264a91f7c"/>
    <ds:schemaRef ds:uri="552d0745-3581-4382-bba2-1414960f31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0EA4B7-A6D0-4A9C-B03B-AA520B6EEA05}">
  <ds:schemaRefs>
    <ds:schemaRef ds:uri="http://www.w3.org/XML/1998/namespace"/>
    <ds:schemaRef ds:uri="http://purl.org/dc/terms/"/>
    <ds:schemaRef ds:uri="552d0745-3581-4382-bba2-1414960f3198"/>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6947c21d-ca5f-4e26-a844-d59264a91f7c"/>
    <ds:schemaRef ds:uri="http://purl.org/dc/dcmitype/"/>
  </ds:schemaRefs>
</ds:datastoreItem>
</file>

<file path=customXml/itemProps3.xml><?xml version="1.0" encoding="utf-8"?>
<ds:datastoreItem xmlns:ds="http://schemas.openxmlformats.org/officeDocument/2006/customXml" ds:itemID="{D0536415-FFC2-4B91-BCEE-33540E028D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leksands-kommun_ppt-mall</Template>
  <TotalTime>6031</TotalTime>
  <Words>459</Words>
  <Application>Microsoft Office PowerPoint</Application>
  <PresentationFormat>Bredbild</PresentationFormat>
  <Paragraphs>90</Paragraphs>
  <Slides>14</Slides>
  <Notes>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14</vt:i4>
      </vt:variant>
    </vt:vector>
  </HeadingPairs>
  <TitlesOfParts>
    <vt:vector size="20" baseType="lpstr">
      <vt:lpstr>Aptos</vt:lpstr>
      <vt:lpstr>Arial</vt:lpstr>
      <vt:lpstr>Open Sans</vt:lpstr>
      <vt:lpstr>Playfair Display</vt:lpstr>
      <vt:lpstr>Systemtypsnitt normalt</vt:lpstr>
      <vt:lpstr>Leksands kommun</vt:lpstr>
      <vt:lpstr>PowerPoint-presentation</vt:lpstr>
      <vt:lpstr>PowerPoint-presentation</vt:lpstr>
      <vt:lpstr>Karta över jordbruksmark i Origo</vt:lpstr>
      <vt:lpstr>PowerPoint-presentation</vt:lpstr>
      <vt:lpstr>PowerPoint-presentation</vt:lpstr>
      <vt:lpstr>PowerPoint-presentation</vt:lpstr>
      <vt:lpstr>PowerPoint-presentation</vt:lpstr>
      <vt:lpstr>Grunden till poängberäkningen Planarkitektens värdering</vt:lpstr>
      <vt:lpstr>Grunden till poängberäkningen Planarkitektens värdering</vt:lpstr>
      <vt:lpstr>PowerPoint-presentation</vt:lpstr>
      <vt:lpstr>Beräknat poäng för olika egenskaper hos jordbruksblocken</vt:lpstr>
      <vt:lpstr>Skapat raster från summa-lager eller enskilda lager</vt:lpstr>
      <vt:lpstr>Skapat ”klickbart summalager” från enskilda lager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Julia Wiklund</dc:creator>
  <cp:lastModifiedBy>Anders Theodorsson</cp:lastModifiedBy>
  <cp:revision>102</cp:revision>
  <dcterms:created xsi:type="dcterms:W3CDTF">2023-10-17T13:24:12Z</dcterms:created>
  <dcterms:modified xsi:type="dcterms:W3CDTF">2025-10-14T13:51:53Z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34319f9-8141-436e-b9e2-db008c73889e_Enabled">
    <vt:lpwstr>true</vt:lpwstr>
  </property>
  <property fmtid="{D5CDD505-2E9C-101B-9397-08002B2CF9AE}" pid="3" name="MSIP_Label_234319f9-8141-436e-b9e2-db008c73889e_SetDate">
    <vt:lpwstr>2025-09-04T11:07:14Z</vt:lpwstr>
  </property>
  <property fmtid="{D5CDD505-2E9C-101B-9397-08002B2CF9AE}" pid="4" name="MSIP_Label_234319f9-8141-436e-b9e2-db008c73889e_Method">
    <vt:lpwstr>Standard</vt:lpwstr>
  </property>
  <property fmtid="{D5CDD505-2E9C-101B-9397-08002B2CF9AE}" pid="5" name="MSIP_Label_234319f9-8141-436e-b9e2-db008c73889e_Name">
    <vt:lpwstr>defa4170-0d19-0005-0004-bc88714345d2</vt:lpwstr>
  </property>
  <property fmtid="{D5CDD505-2E9C-101B-9397-08002B2CF9AE}" pid="6" name="MSIP_Label_234319f9-8141-436e-b9e2-db008c73889e_SiteId">
    <vt:lpwstr>458233a2-32f2-473b-899c-3b9408bde6f6</vt:lpwstr>
  </property>
  <property fmtid="{D5CDD505-2E9C-101B-9397-08002B2CF9AE}" pid="7" name="MSIP_Label_234319f9-8141-436e-b9e2-db008c73889e_ActionId">
    <vt:lpwstr>e0941098-1ee3-41e0-9900-4746418238b9</vt:lpwstr>
  </property>
  <property fmtid="{D5CDD505-2E9C-101B-9397-08002B2CF9AE}" pid="8" name="MSIP_Label_234319f9-8141-436e-b9e2-db008c73889e_ContentBits">
    <vt:lpwstr>0</vt:lpwstr>
  </property>
  <property fmtid="{D5CDD505-2E9C-101B-9397-08002B2CF9AE}" pid="9" name="MSIP_Label_234319f9-8141-436e-b9e2-db008c73889e_Tag">
    <vt:lpwstr>10, 3, 0, 1</vt:lpwstr>
  </property>
  <property fmtid="{D5CDD505-2E9C-101B-9397-08002B2CF9AE}" pid="10" name="ContentTypeId">
    <vt:lpwstr>0x0101002DB43CD39C7DCC4C9EABF1E0737D378F</vt:lpwstr>
  </property>
  <property fmtid="{D5CDD505-2E9C-101B-9397-08002B2CF9AE}" pid="11" name="MediaServiceImageTags">
    <vt:lpwstr/>
  </property>
</Properties>
</file>