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15"/>
  </p:notesMasterIdLst>
  <p:sldIdLst>
    <p:sldId id="309" r:id="rId3"/>
    <p:sldId id="310" r:id="rId4"/>
    <p:sldId id="315" r:id="rId5"/>
    <p:sldId id="311" r:id="rId6"/>
    <p:sldId id="318" r:id="rId7"/>
    <p:sldId id="319" r:id="rId8"/>
    <p:sldId id="320" r:id="rId9"/>
    <p:sldId id="312" r:id="rId10"/>
    <p:sldId id="313" r:id="rId11"/>
    <p:sldId id="314" r:id="rId12"/>
    <p:sldId id="317" r:id="rId13"/>
    <p:sldId id="304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nna Holmström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AA00"/>
    <a:srgbClr val="00548B"/>
    <a:srgbClr val="D0D8E8"/>
    <a:srgbClr val="62A70F"/>
    <a:srgbClr val="E9EDF4"/>
    <a:srgbClr val="3A64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4" autoAdjust="0"/>
    <p:restoredTop sz="90042" autoAdjust="0"/>
  </p:normalViewPr>
  <p:slideViewPr>
    <p:cSldViewPr>
      <p:cViewPr varScale="1">
        <p:scale>
          <a:sx n="45" d="100"/>
          <a:sy n="45" d="100"/>
        </p:scale>
        <p:origin x="41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3T14:56:42.47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3T14:57:19.27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0 257 24575,'0'-4'0,"0"-5"0,0-9 0,0-6 0,0-3 0,0 0 0,0 0 0,0 0 0,0 2 0,0 0 0,0 1 0,0 4-8191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3T14:57:20.88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988 117 24097,'-988'-117'0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3T14:57:27.21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1 498 24575,'2'-4'0,"0"0"0,1 1 0,0-1 0,0 1 0,0 0 0,0 0 0,0 0 0,0 0 0,6-3 0,4-5 0,190-174 0,-49 47 0,-129 119 0,18-17 0,-42 34 0,1 1 0,-1-1 0,0 0 0,1 1 0,-1-1 0,0 0 0,0 0 0,0 0 0,0 0 0,-1 0 0,1 0 0,0 0 0,-1 0 0,0 0 0,1 0 0,-1 0 0,0 0 0,0 0 0,0 0 0,0 0 0,-1-3 0,0 3 0,0 0 0,0 0 0,-1 1 0,1-1 0,0 0 0,-1 1 0,0-1 0,1 1 0,-1-1 0,0 1 0,0 0 0,1 0 0,-1-1 0,0 1 0,0 1 0,-1-1 0,1 0 0,0 0 0,0 1 0,0 0 0,0-1 0,0 1 0,-1 0 0,-2 0 0,-62 0 0,60 0 0,112 24 0,-87-21 0,0 1 0,-1 1 0,1 0 0,19 9 0,2 1 0,-36-14 0,-1 0 0,0 0 0,1 0 0,-1 0 0,0 1 0,0-1 0,0 1 0,0-1 0,0 1 0,0 0 0,0 0 0,-1-1 0,1 2 0,-1-1 0,1 0 0,-1 0 0,0 0 0,0 1 0,0-1 0,1 3 0,0 1 0,-1 0 0,0 1 0,0-1 0,-1 0 0,0 0 0,0 1 0,0-1 0,-2 7 0,-2 11 0,-2 0 0,-1 0 0,-11 25 0,3-15 0,-2-1 0,-1-1 0,-31 43 0,42-65 0,0 1-227,1 1-1,0 0 1,1 0-1,0 0 1,-4 19-1,4-12-6598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3T14:57:29.98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24575,'4'0'0,"5"0"0,6 0 0,3 0 0,3 0 0,2 0 0,2 0 0,-1 0 0,1 0 0,-1 0 0,0 0 0,0 4 0,0 2 0,0-1 0,-5 3 0,-5 4 0,-5 4 0,-4 0-8191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3T14:57:31.22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1 360 24575,'0'-4'0,"0"-5"0,0-9 0,4-10 0,1-4 0,4 4 0,1-2 0,2 1 0,-1 0 0,2 2 0,-2 2 0,2 0 0,-1 1 0,0 5 0,0 1 0,-4 3-8191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3T14:57:32.1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24575,'4'0'0,"5"0"0,6 0 0,-1 4 0,2 6 0,2 0 0,3-1 0,0-2 0,-2 2 0,-1-1 0,1-2 0,0-1 0,2-3 0,-3 0-8191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3T14:57:32.9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39 1 24575,'0'3'0,"0"7"0,0 4 0,-4 1 0,-2 0 0,1 4 0,1 1 0,1 1 0,1 2 0,1 0 0,1 1 0,-4 0 0,-1 0 0,0-4-8191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3T14:57:33.87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24575,'4'0'0,"5"0"0,5 0 0,5 4 0,2 2 0,-2 3 0,0 0 0,1 3 0,0 0 0,-2 1 0,-1-2 0,1-2 0,1-3 0,2-2 0,-4-2-8191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3T14:57:34.6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1 246 24575,'4'0'0,"1"-4"0,0-6 0,-1-4 0,3 0 0,0-3 0,-1-1 0,-1-2 0,2 3 0,0-1 0,3 4 0,-1-1 0,3-1 0,-1-2 0,-2-2 0,1 3 0,-1 3-8191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3T14:57:35.47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24575,'4'0'0,"5"0"0,2 4 0,2 1 0,-1 4 0,2 1 0,2-2 0,3-2 0,-2 1 0,-1 1 0,-2-2-8191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3T14:56:57.77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5 755 24575,'9'1'0,"-1"2"0,1-1 0,-1 1 0,0 1 0,0-1 0,0 1 0,-1 1 0,1 0 0,-1 0 0,0 0 0,0 1 0,6 6 0,13 9 0,-11-12 0,1-1 0,0 0 0,1-1 0,-1-1 0,1 0 0,0-2 0,1 0 0,-1-1 0,34 2 0,-47-4 0,1-1 0,-1-1 0,1 1 0,0 0 0,-1-1 0,1 0 0,-1 0 0,1-1 0,-1 1 0,0-1 0,0 0 0,0 0 0,1 0 0,5-5 0,-9 6 0,0 0 0,0 0 0,0 0 0,0 0 0,0 0 0,0 0 0,0-1 0,-1 1 0,1 0 0,0 0 0,-1-1 0,1 1 0,-1 0 0,1-1 0,-1 1 0,1-1 0,-1 1 0,0 0 0,0-3 0,0 2 0,-1-1 0,0 1 0,1 0 0,-1 0 0,0 0 0,0 0 0,0 0 0,0 0 0,0 1 0,-1-1 0,1 0 0,0 1 0,-1-1 0,0 0 0,1 1 0,-1 0 0,-2-2 0,-12-10 0,-5-4 0,-1 1 0,0 1 0,-42-22 0,1 3 0,46 23 0,-1 2 0,1 0 0,-25-9 0,35 16 0,1-1 0,0 1 0,0-2 0,0 1 0,1 0 0,-1-1 0,1 0 0,0-1 0,0 1 0,0-1 0,0 0 0,-7-10 0,10 11 0,-1 0 0,1 0 0,0 1 0,0-1 0,1-1 0,-1 1 0,1 0 0,0 0 0,0 0 0,0-1 0,1 1 0,-1 0 0,1-1 0,0 1 0,1-1 0,-1 1 0,1 0 0,-1-1 0,1 1 0,3-8 0,-2 9 0,1 0 0,-1 0 0,0 1 0,1-1 0,0 1 0,-1 0 0,1-1 0,0 1 0,0 0 0,0 1 0,0-1 0,1 1 0,-1-1 0,0 1 0,1 0 0,-1 0 0,1 0 0,-1 1 0,1-1 0,-1 1 0,6 0 0,0-1 0,0 1 0,0 0 0,0 1 0,0-1 0,0 2 0,-1-1 0,15 5 0,-9 2 0,-1-1 0,0 2 0,0 0 0,-1 0 0,0 1 0,16 18 0,-16-16 0,0 0 0,1-1 0,0-1 0,1 0 0,19 11 0,30 12 0,-35-17 0,2-2 0,39 15 0,-66-28 0,1 0 0,-1-1 0,0 1 0,1-1 0,-1 0 0,0 0 0,1 0 0,-1-1 0,1 1 0,-1-1 0,0 1 0,1-1 0,-1 0 0,0-1 0,0 1 0,0-1 0,0 1 0,0-1 0,0 0 0,0 0 0,-1 0 0,1 0 0,-1 0 0,1-1 0,-1 1 0,4-6 0,-3 4 0,-1 0 0,1 0 0,-1 1 0,0-2 0,0 1 0,0 0 0,-1 0 0,1 0 0,-1-1 0,0 1 0,0-1 0,-1 1 0,1-1 0,-1 1 0,0-1 0,0 1 0,-1-1 0,1 1 0,-1-1 0,-1-4 0,0 6 0,0 0 0,0 1 0,1-1 0,-2 1 0,1 0 0,0-1 0,0 1 0,-1 0 0,1 0 0,-1 0 0,1 1 0,-1-1 0,0 1 0,0-1 0,0 1 0,0 0 0,0 0 0,0 1 0,-4-2 0,3 1 0,0 0 0,0 0 0,-1-1 0,1 0 0,0 0 0,1 0 0,-1 0 0,0 0 0,1-1 0,-1 1 0,-4-6 0,6 5 0,-2-3 0,-1-1 0,1 1 0,-1 0 0,0 0 0,-1 1 0,0-1 0,1 1 0,-2 0 0,1 1 0,0 0 0,-1 0 0,0 0 0,0 1 0,0 0 0,-9-3 0,-1 0 0,-1-2 0,1 0 0,1-1 0,0-1 0,0 0 0,1-1 0,0-1 0,-13-14 0,21 19 0,0-1 0,0 0 0,1 0 0,-6-11 0,-17-22 0,24 36 0,2-1 0,-1 1 0,1-1 0,-1 0 0,2 0 0,-1 0 0,1-1 0,0 1 0,0 0 0,0-1 0,1 0 0,-1-8 0,1-4 0,1 0 0,4-39 0,-4 56 0,0 0 0,0 0 0,0 0 0,0 0 0,1 0 0,-1 0 0,1 0 0,0 0 0,-1 1 0,1-1 0,0 0 0,0 0 0,0 0 0,0 1 0,0-1 0,1 0 0,-1 1 0,0-1 0,1 1 0,-1 0 0,1-1 0,0 1 0,-1 0 0,1 0 0,0 0 0,0 0 0,-1 0 0,1 1 0,0-1 0,0 0 0,0 1 0,0-1 0,0 1 0,0 0 0,0 0 0,0 0 0,0 0 0,0 0 0,0 0 0,0 0 0,0 1 0,3 0 0,0 0 0,0 1 0,-1 0 0,1 0 0,0 0 0,0 0 0,-1 1 0,0-1 0,1 1 0,-1 0 0,0 1 0,0-1 0,-1 1 0,1 0 0,-1 0 0,6 8 0,9 22 0,-12-20 0,2 0 0,-1 0 0,2 0 0,0-1 0,0-1 0,2 1 0,-1-2 0,17 15 0,11 2 0,50 27 0,26 19 0,33 23 62,-76-52-1489,-59-37-5399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3T14:57:36.22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18 0 24575,'0'4'0,"0"6"0,0 4 0,0 5 0,0 2 0,0 2 0,0 1 0,0 1 0,0-1 0,-4-3 0,-1-2 0,0-1 0,1-2-8191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3T14:57:43.34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0 173 24575,'1'-2'0,"-1"0"0,1 0 0,0 0 0,0 0 0,-1 0 0,1 0 0,0 0 0,1 1 0,-1-1 0,0 0 0,0 1 0,1-1 0,-1 0 0,1 1 0,0 0 0,-1-1 0,1 1 0,0 0 0,0 0 0,-1 0 0,5-1 0,49-21 0,-40 18 0,51-22 0,-48 18 0,0 1 0,1 0 0,0 2 0,0 0 0,0 2 0,1 0 0,34-3 0,-42 7-195,-1-1 0,1-1 0,-1 0 0,0 0 0,0-1 0,20-8 0,-14 3-6631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3T14:57:44.2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24575,'0'4'0,"4"1"0,5 4 0,5 4 0,1 5 0,1 2 0,-2 2 0,-3 2 0,0-4 0,-1-1 0,-3-3-8191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3T14:57:45.36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477 1 24575,'-33'0'0,"8"-1"0,-47 5 0,64-2 0,0-1 0,1 1 0,-1 0 0,0 1 0,1-1 0,0 2 0,0-1 0,0 1 0,0 0 0,-7 6 0,3-1 0,0 0 0,0-1 0,-1 0 0,0 0 0,-1-1 0,1-1 0,-1 0 0,-1-1 0,1-1 0,-23 6 0,24-8-227,-1 1-1,0 0 1,1 2-1,0-1 1,-13 8-1,11-6-6598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3T14:57:46.08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24575,'0'4'0,"0"5"0,0 5 0,4 1 0,1 1 0,4-2 0,1 1 0,-2 1 0,2-1 0,-1 0 0,2 2 0,0-2-8191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3T14:57:46.95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67 24575,'123'2'0,"134"-4"0,-235-2-2,0-1 0,1 0 0,-2-2 0,32-13 0,0 0-1353,-37 15-5471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3T14:57:47.68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24575,'0'8'0,"4"3"0,1 3 0,0 3 0,3 3 0,1 2 0,1-2 0,1-2 0,-3 2 0,-2 0 0,2 1 0,-1 1 0,-1-3-8191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3T14:57:48.96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753 0 23892,'-753'71'0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3T14:57:49.8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24575,'0'4'0,"0"5"0,0 5 0,0 4 0,0 4 0,0 1 0,4-3 0,1-1 0,1 1 0,-2 0 0,-1-2-8191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3T14:57:51.22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23422,'800'23'0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3T14:57:05.52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1529 141 23824,'-1529'-141'0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3T14:57:51.98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24575,'0'4'0,"0"6"0,0 4 0,0 5 0,0 2 0,0 2 0,0 1 0,0 1 0,0-1 0,0 1 0,0-1 0,0 0 0,0 0 0,0-1 0,0-3-8191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3T14:57:52.80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539 48 24575,'-151'-12'0,"100"5"0,-54 1 0,77 5 63,-53-9 0,52 5-809,-44-2 1,53 7-6081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3T14:57:53.41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22 0 24575,'0'4'0,"0"5"0,0 6 0,0 3 0,0 3 0,0 2 0,0 2 0,0-1 0,-4 1 0,-1-1 0,0 0 0,1 0 0,1-4-8191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3T14:57:54.52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22186,'564'24'0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3T14:57:11.30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25 184 24575,'0'-4'0,"-4"-9"0,-1-6 0,0-5 0,1-1 0,1-1 0,1 0 0,1 0 0,0 5-8191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3T14:57:13.38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24575,'1061'0'0,"-1053"-1"-62,0 1 0,0 1 0,0 0 0,-1 0 0,1 0 0,0 1 0,0 0 0,-1 0 0,1 1 0,-1 0 0,0 1 0,1-1-1,-2 1 1,1 1 0,0-1 0,-1 1 0,0 0 0,0 1 0,0 0 0,-1 0 0,7 9 0,-2 0-6764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3T14:57:14.51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0 375 24575,'0'-4'0,"0"-6"0,0-4 0,0-5 0,0-2 0,0-2 0,0-1 0,0-1 0,0 0 0,0 1 0,0 0 0,0 0 0,0 0 0,0 1 0,0-1 0,0 1 0,0-1 0,0 5-8191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3T14:57:16.0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1150 2 24575,'-103'-2'0,"-115"5"0,141 8 0,54-7 0,-1 0 0,-26 0 0,-584-5-1365,613 1-5461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3T14:57:17.12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0 199 24575,'0'-4'0,"0"-5"0,0-6 0,0-3 0,0-3 0,0-3 0,0 0 0,0-4 0,0-2 0,0 5-8191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3T14:57:18.42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24575,'473'0'0,"-447"2"0,1 1 0,31 6 0,-5 1 0,-13-4 0,11 2 0,93 2 0,43-11-1365,-167 1-5461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21E17-2DF6-4D6C-A031-6BD24C01431C}" type="datetimeFigureOut">
              <a:rPr lang="sv-SE" smtClean="0"/>
              <a:t>2026-04-07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F27AD-6F76-4A45-8B8B-BD976FE026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0913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F27AD-6F76-4A45-8B8B-BD976FE026F9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2249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F27AD-6F76-4A45-8B8B-BD976FE026F9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3918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51CFB-96E4-8E67-69D0-BE457DC5C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7C84763-6E8A-7D21-8E79-AF08BD61C0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AD8034EC-2B6F-0D92-7E01-193C46E337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20FC289-B647-422A-4D7B-1684B201C0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F27AD-6F76-4A45-8B8B-BD976FE026F9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9499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302E250-4B6B-40DE-89FD-4A2354785EFE}" type="datetimeFigureOut">
              <a:rPr lang="sv-SE" smtClean="0"/>
              <a:t>2026-04-07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5DE2290-9F62-4DE0-8398-25D08A831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3028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302E250-4B6B-40DE-89FD-4A2354785EFE}" type="datetimeFigureOut">
              <a:rPr lang="sv-SE" smtClean="0"/>
              <a:t>2026-04-07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5DE2290-9F62-4DE0-8398-25D08A831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0012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302E250-4B6B-40DE-89FD-4A2354785EFE}" type="datetimeFigureOut">
              <a:rPr lang="sv-SE" smtClean="0"/>
              <a:t>2026-04-07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5DE2290-9F62-4DE0-8398-25D08A831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9687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sta sida - kontaktuppg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29" y="-531440"/>
            <a:ext cx="12288688" cy="7725489"/>
          </a:xfrm>
          <a:prstGeom prst="rect">
            <a:avLst/>
          </a:prstGeom>
        </p:spPr>
      </p:pic>
      <p:sp>
        <p:nvSpPr>
          <p:cNvPr id="7" name="Platshållare för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3791745" y="1916833"/>
            <a:ext cx="4511940" cy="1584077"/>
          </a:xfrm>
        </p:spPr>
        <p:txBody>
          <a:bodyPr/>
          <a:lstStyle>
            <a:lvl1pPr marL="0" indent="0">
              <a:buNone/>
              <a:defRPr lang="sv-SE" sz="1800" baseline="0" smtClean="0"/>
            </a:lvl1pPr>
          </a:lstStyle>
          <a:p>
            <a:r>
              <a:rPr lang="sv-SE" dirty="0"/>
              <a:t>För- och efternamn</a:t>
            </a:r>
            <a:br>
              <a:rPr lang="sv-SE" dirty="0"/>
            </a:br>
            <a:r>
              <a:rPr lang="sv-SE" dirty="0"/>
              <a:t>Telefon</a:t>
            </a:r>
            <a:br>
              <a:rPr lang="sv-SE" dirty="0"/>
            </a:br>
            <a:r>
              <a:rPr lang="sv-SE" dirty="0"/>
              <a:t>E-post </a:t>
            </a:r>
          </a:p>
        </p:txBody>
      </p:sp>
      <p:sp>
        <p:nvSpPr>
          <p:cNvPr id="8" name="textruta 7"/>
          <p:cNvSpPr txBox="1"/>
          <p:nvPr userDrawn="1"/>
        </p:nvSpPr>
        <p:spPr>
          <a:xfrm>
            <a:off x="3791744" y="1340768"/>
            <a:ext cx="4512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latin typeface="+mj-lt"/>
              </a:rPr>
              <a:t>Kontakt:</a:t>
            </a:r>
          </a:p>
        </p:txBody>
      </p:sp>
    </p:spTree>
    <p:extLst>
      <p:ext uri="{BB962C8B-B14F-4D97-AF65-F5344CB8AC3E}">
        <p14:creationId xmlns:p14="http://schemas.microsoft.com/office/powerpoint/2010/main" val="2510179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520459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Rubrikbild">
    <p:bg>
      <p:bgPr>
        <a:solidFill>
          <a:srgbClr val="DAA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163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text 13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8" y="5373216"/>
            <a:ext cx="9432925" cy="576610"/>
          </a:xfr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sv-SE" dirty="0">
                <a:latin typeface="Franklin Gothic Book" panose="020B0503020102020204" pitchFamily="34" charset="0"/>
              </a:rPr>
              <a:t>Föreläsarens namn</a:t>
            </a:r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1" hasCustomPrompt="1"/>
          </p:nvPr>
        </p:nvSpPr>
        <p:spPr>
          <a:xfrm>
            <a:off x="1379538" y="4437063"/>
            <a:ext cx="9432925" cy="720129"/>
          </a:xfrm>
        </p:spPr>
        <p:txBody>
          <a:bodyPr>
            <a:normAutofit/>
          </a:bodyPr>
          <a:lstStyle>
            <a:lvl1pPr>
              <a:defRPr sz="48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sv-SE" dirty="0"/>
              <a:t>Rubrik på presentationen</a:t>
            </a:r>
          </a:p>
        </p:txBody>
      </p:sp>
    </p:spTree>
    <p:extLst>
      <p:ext uri="{BB962C8B-B14F-4D97-AF65-F5344CB8AC3E}">
        <p14:creationId xmlns:p14="http://schemas.microsoft.com/office/powerpoint/2010/main" val="52150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A0EF03-9F5A-4F35-AD61-1EE009C91EBC}" type="datetimeFigureOut">
              <a:rPr lang="sv-SE" smtClean="0"/>
              <a:t>2026-04-07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465AEB-33CE-408A-85CA-31D7FB52CE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3090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A0EF03-9F5A-4F35-AD61-1EE009C91EBC}" type="datetimeFigureOut">
              <a:rPr lang="sv-SE" smtClean="0"/>
              <a:t>2026-04-07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465AEB-33CE-408A-85CA-31D7FB52CE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6214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A0EF03-9F5A-4F35-AD61-1EE009C91EBC}" type="datetimeFigureOut">
              <a:rPr lang="sv-SE" smtClean="0"/>
              <a:t>2026-04-07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465AEB-33CE-408A-85CA-31D7FB52CE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9181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A0EF03-9F5A-4F35-AD61-1EE009C91EBC}" type="datetimeFigureOut">
              <a:rPr lang="sv-SE" smtClean="0"/>
              <a:t>2026-04-07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465AEB-33CE-408A-85CA-31D7FB52CE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7913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64807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302E250-4B6B-40DE-89FD-4A2354785EFE}" type="datetimeFigureOut">
              <a:rPr lang="sv-SE" smtClean="0"/>
              <a:t>2026-04-07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5DE2290-9F62-4DE0-8398-25D08A831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314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A0EF03-9F5A-4F35-AD61-1EE009C91EBC}" type="datetimeFigureOut">
              <a:rPr lang="sv-SE" smtClean="0"/>
              <a:t>2026-04-07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465AEB-33CE-408A-85CA-31D7FB52CE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50583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A0EF03-9F5A-4F35-AD61-1EE009C91EBC}" type="datetimeFigureOut">
              <a:rPr lang="sv-SE" smtClean="0"/>
              <a:t>2026-04-07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465AEB-33CE-408A-85CA-31D7FB52CE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6157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A0EF03-9F5A-4F35-AD61-1EE009C91EBC}" type="datetimeFigureOut">
              <a:rPr lang="sv-SE" smtClean="0"/>
              <a:t>2026-04-07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465AEB-33CE-408A-85CA-31D7FB52CE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6576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A0EF03-9F5A-4F35-AD61-1EE009C91EBC}" type="datetimeFigureOut">
              <a:rPr lang="sv-SE" smtClean="0"/>
              <a:t>2026-04-07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465AEB-33CE-408A-85CA-31D7FB52CE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A0EF03-9F5A-4F35-AD61-1EE009C91EBC}" type="datetimeFigureOut">
              <a:rPr lang="sv-SE" smtClean="0"/>
              <a:t>2026-04-07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465AEB-33CE-408A-85CA-31D7FB52CE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6546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A0EF03-9F5A-4F35-AD61-1EE009C91EBC}" type="datetimeFigureOut">
              <a:rPr lang="sv-SE" smtClean="0"/>
              <a:t>2026-04-07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465AEB-33CE-408A-85CA-31D7FB52CE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3673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302E250-4B6B-40DE-89FD-4A2354785EFE}" type="datetimeFigureOut">
              <a:rPr lang="sv-SE" smtClean="0"/>
              <a:t>2026-04-07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5DE2290-9F62-4DE0-8398-25D08A831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6968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302E250-4B6B-40DE-89FD-4A2354785EFE}" type="datetimeFigureOut">
              <a:rPr lang="sv-SE" smtClean="0"/>
              <a:t>2026-04-07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5DE2290-9F62-4DE0-8398-25D08A831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60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302E250-4B6B-40DE-89FD-4A2354785EFE}" type="datetimeFigureOut">
              <a:rPr lang="sv-SE" smtClean="0"/>
              <a:t>2026-04-07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5DE2290-9F62-4DE0-8398-25D08A831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442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302E250-4B6B-40DE-89FD-4A2354785EFE}" type="datetimeFigureOut">
              <a:rPr lang="sv-SE" smtClean="0"/>
              <a:t>2026-04-07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5DE2290-9F62-4DE0-8398-25D08A831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2130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302E250-4B6B-40DE-89FD-4A2354785EFE}" type="datetimeFigureOut">
              <a:rPr lang="sv-SE" smtClean="0"/>
              <a:t>2026-04-07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5DE2290-9F62-4DE0-8398-25D08A831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08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302E250-4B6B-40DE-89FD-4A2354785EFE}" type="datetimeFigureOut">
              <a:rPr lang="sv-SE" smtClean="0"/>
              <a:t>2026-04-07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5DE2290-9F62-4DE0-8398-25D08A831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4236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302E250-4B6B-40DE-89FD-4A2354785EFE}" type="datetimeFigureOut">
              <a:rPr lang="sv-SE" smtClean="0"/>
              <a:t>2026-04-07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5DE2290-9F62-4DE0-8398-25D08A831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7410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648072"/>
          </a:xfrm>
          <a:prstGeom prst="rect">
            <a:avLst/>
          </a:prstGeom>
          <a:solidFill>
            <a:srgbClr val="00548B"/>
          </a:solidFill>
        </p:spPr>
        <p:txBody>
          <a:bodyPr vert="horz" lIns="43200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423318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496" y="6230722"/>
            <a:ext cx="1040904" cy="329620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04312" y="-675456"/>
            <a:ext cx="4505300" cy="453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29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980728"/>
            <a:ext cx="2736304" cy="2736304"/>
          </a:xfrm>
          <a:prstGeom prst="rect">
            <a:avLst/>
          </a:prstGeom>
        </p:spPr>
      </p:pic>
      <p:grpSp>
        <p:nvGrpSpPr>
          <p:cNvPr id="12" name="Grupp 11"/>
          <p:cNvGrpSpPr/>
          <p:nvPr userDrawn="1"/>
        </p:nvGrpSpPr>
        <p:grpSpPr>
          <a:xfrm>
            <a:off x="-1150732" y="-819471"/>
            <a:ext cx="14493464" cy="4749240"/>
            <a:chOff x="-1082918" y="-299348"/>
            <a:chExt cx="11318894" cy="3708993"/>
          </a:xfrm>
        </p:grpSpPr>
        <p:pic>
          <p:nvPicPr>
            <p:cNvPr id="9" name="Bildobjekt 8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871621">
              <a:off x="6573664" y="-299348"/>
              <a:ext cx="3662312" cy="3708445"/>
            </a:xfrm>
            <a:prstGeom prst="rect">
              <a:avLst/>
            </a:prstGeom>
          </p:spPr>
        </p:pic>
        <p:pic>
          <p:nvPicPr>
            <p:cNvPr id="11" name="Bildobjekt 10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728379" flipH="1">
              <a:off x="-1082918" y="-298800"/>
              <a:ext cx="3662312" cy="3708445"/>
            </a:xfrm>
            <a:prstGeom prst="rect">
              <a:avLst/>
            </a:prstGeom>
          </p:spPr>
        </p:pic>
      </p:grpSp>
      <p:sp>
        <p:nvSpPr>
          <p:cNvPr id="14" name="Underrubrik 2"/>
          <p:cNvSpPr txBox="1">
            <a:spLocks/>
          </p:cNvSpPr>
          <p:nvPr userDrawn="1"/>
        </p:nvSpPr>
        <p:spPr>
          <a:xfrm>
            <a:off x="2895600" y="5301208"/>
            <a:ext cx="6400800" cy="50405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>
              <a:latin typeface="Franklin Gothic Book" panose="020B0503020102020204" pitchFamily="34" charset="0"/>
            </a:endParaRPr>
          </a:p>
        </p:txBody>
      </p:sp>
      <p:sp>
        <p:nvSpPr>
          <p:cNvPr id="16" name="Platshållare för text 15"/>
          <p:cNvSpPr>
            <a:spLocks noGrp="1"/>
          </p:cNvSpPr>
          <p:nvPr>
            <p:ph type="body" idx="1"/>
          </p:nvPr>
        </p:nvSpPr>
        <p:spPr>
          <a:xfrm>
            <a:off x="838200" y="5357787"/>
            <a:ext cx="10515600" cy="447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sv-SE" dirty="0">
                <a:latin typeface="Franklin Gothic Book" panose="020B0503020102020204" pitchFamily="34" charset="0"/>
              </a:rPr>
              <a:t>Föreläsarens namn</a:t>
            </a:r>
          </a:p>
        </p:txBody>
      </p:sp>
      <p:sp>
        <p:nvSpPr>
          <p:cNvPr id="17" name="Platshållare för rubrik 16"/>
          <p:cNvSpPr>
            <a:spLocks noGrp="1"/>
          </p:cNvSpPr>
          <p:nvPr>
            <p:ph type="title"/>
          </p:nvPr>
        </p:nvSpPr>
        <p:spPr>
          <a:xfrm>
            <a:off x="838200" y="4424485"/>
            <a:ext cx="10515600" cy="802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>
                <a:latin typeface="Franklin Gothic Medium" panose="020B0603020102020204" pitchFamily="34" charset="0"/>
              </a:rPr>
              <a:t>Rubrik på presentationen</a:t>
            </a:r>
          </a:p>
        </p:txBody>
      </p:sp>
    </p:spTree>
    <p:extLst>
      <p:ext uri="{BB962C8B-B14F-4D97-AF65-F5344CB8AC3E}">
        <p14:creationId xmlns:p14="http://schemas.microsoft.com/office/powerpoint/2010/main" val="1926307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23.png"/><Relationship Id="rId26" Type="http://schemas.openxmlformats.org/officeDocument/2006/relationships/image" Target="../media/image27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31.png"/><Relationship Id="rId42" Type="http://schemas.openxmlformats.org/officeDocument/2006/relationships/image" Target="../media/image35.png"/><Relationship Id="rId47" Type="http://schemas.openxmlformats.org/officeDocument/2006/relationships/customXml" Target="../ink/ink23.xml"/><Relationship Id="rId50" Type="http://schemas.openxmlformats.org/officeDocument/2006/relationships/image" Target="../media/image39.png"/><Relationship Id="rId55" Type="http://schemas.openxmlformats.org/officeDocument/2006/relationships/customXml" Target="../ink/ink27.xml"/><Relationship Id="rId63" Type="http://schemas.openxmlformats.org/officeDocument/2006/relationships/customXml" Target="../ink/ink31.xml"/><Relationship Id="rId68" Type="http://schemas.openxmlformats.org/officeDocument/2006/relationships/image" Target="../media/image48.png"/><Relationship Id="rId7" Type="http://schemas.openxmlformats.org/officeDocument/2006/relationships/customXml" Target="../ink/ink3.xml"/><Relationship Id="rId2" Type="http://schemas.openxmlformats.org/officeDocument/2006/relationships/image" Target="../media/image15.png"/><Relationship Id="rId16" Type="http://schemas.openxmlformats.org/officeDocument/2006/relationships/image" Target="../media/image22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customXml" Target="../ink/ink5.xml"/><Relationship Id="rId24" Type="http://schemas.openxmlformats.org/officeDocument/2006/relationships/image" Target="../media/image26.png"/><Relationship Id="rId32" Type="http://schemas.openxmlformats.org/officeDocument/2006/relationships/image" Target="../media/image30.png"/><Relationship Id="rId37" Type="http://schemas.openxmlformats.org/officeDocument/2006/relationships/customXml" Target="../ink/ink18.xml"/><Relationship Id="rId40" Type="http://schemas.openxmlformats.org/officeDocument/2006/relationships/image" Target="../media/image34.png"/><Relationship Id="rId45" Type="http://schemas.openxmlformats.org/officeDocument/2006/relationships/customXml" Target="../ink/ink22.xml"/><Relationship Id="rId53" Type="http://schemas.openxmlformats.org/officeDocument/2006/relationships/customXml" Target="../ink/ink26.xml"/><Relationship Id="rId58" Type="http://schemas.openxmlformats.org/officeDocument/2006/relationships/image" Target="../media/image43.png"/><Relationship Id="rId66" Type="http://schemas.openxmlformats.org/officeDocument/2006/relationships/image" Target="../media/image47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28.png"/><Relationship Id="rId36" Type="http://schemas.openxmlformats.org/officeDocument/2006/relationships/image" Target="../media/image32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61" Type="http://schemas.openxmlformats.org/officeDocument/2006/relationships/customXml" Target="../ink/ink30.xml"/><Relationship Id="rId10" Type="http://schemas.openxmlformats.org/officeDocument/2006/relationships/image" Target="../media/image19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image" Target="../media/image36.png"/><Relationship Id="rId52" Type="http://schemas.openxmlformats.org/officeDocument/2006/relationships/image" Target="../media/image40.png"/><Relationship Id="rId60" Type="http://schemas.openxmlformats.org/officeDocument/2006/relationships/image" Target="../media/image44.png"/><Relationship Id="rId65" Type="http://schemas.openxmlformats.org/officeDocument/2006/relationships/customXml" Target="../ink/ink32.xml"/><Relationship Id="rId4" Type="http://schemas.openxmlformats.org/officeDocument/2006/relationships/image" Target="../media/image16.png"/><Relationship Id="rId9" Type="http://schemas.openxmlformats.org/officeDocument/2006/relationships/customXml" Target="../ink/ink4.xml"/><Relationship Id="rId14" Type="http://schemas.openxmlformats.org/officeDocument/2006/relationships/image" Target="../media/image21.png"/><Relationship Id="rId22" Type="http://schemas.openxmlformats.org/officeDocument/2006/relationships/image" Target="../media/image25.png"/><Relationship Id="rId27" Type="http://schemas.openxmlformats.org/officeDocument/2006/relationships/customXml" Target="../ink/ink13.xml"/><Relationship Id="rId30" Type="http://schemas.openxmlformats.org/officeDocument/2006/relationships/image" Target="../media/image29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38.png"/><Relationship Id="rId56" Type="http://schemas.openxmlformats.org/officeDocument/2006/relationships/image" Target="../media/image42.png"/><Relationship Id="rId64" Type="http://schemas.openxmlformats.org/officeDocument/2006/relationships/image" Target="../media/image46.png"/><Relationship Id="rId8" Type="http://schemas.openxmlformats.org/officeDocument/2006/relationships/image" Target="../media/image18.png"/><Relationship Id="rId51" Type="http://schemas.openxmlformats.org/officeDocument/2006/relationships/customXml" Target="../ink/ink25.xml"/><Relationship Id="rId3" Type="http://schemas.openxmlformats.org/officeDocument/2006/relationships/customXml" Target="../ink/ink1.xml"/><Relationship Id="rId12" Type="http://schemas.openxmlformats.org/officeDocument/2006/relationships/image" Target="../media/image20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33.png"/><Relationship Id="rId46" Type="http://schemas.openxmlformats.org/officeDocument/2006/relationships/image" Target="../media/image37.png"/><Relationship Id="rId59" Type="http://schemas.openxmlformats.org/officeDocument/2006/relationships/customXml" Target="../ink/ink29.xml"/><Relationship Id="rId67" Type="http://schemas.openxmlformats.org/officeDocument/2006/relationships/customXml" Target="../ink/ink33.xml"/><Relationship Id="rId20" Type="http://schemas.openxmlformats.org/officeDocument/2006/relationships/image" Target="../media/image24.png"/><Relationship Id="rId41" Type="http://schemas.openxmlformats.org/officeDocument/2006/relationships/customXml" Target="../ink/ink20.xml"/><Relationship Id="rId54" Type="http://schemas.openxmlformats.org/officeDocument/2006/relationships/image" Target="../media/image41.png"/><Relationship Id="rId62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dronelog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jonna.danielsson@ludvika.se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github.com/lvauvillier/dji-log-parser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text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Jonna Danielsson</a:t>
            </a:r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Ludvikas drönarflyglogg</a:t>
            </a:r>
          </a:p>
        </p:txBody>
      </p:sp>
    </p:spTree>
    <p:extLst>
      <p:ext uri="{BB962C8B-B14F-4D97-AF65-F5344CB8AC3E}">
        <p14:creationId xmlns:p14="http://schemas.microsoft.com/office/powerpoint/2010/main" val="359710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7E0AA-F8E7-FE49-C78F-B8C7E02E2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1B89D8-E7C2-5091-068D-0CC20A53F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Visualisera planerade och genomförda flygningar i kartan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28A7E0B-FAAB-4BC0-BD47-27DD007C7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1340768"/>
            <a:ext cx="9521673" cy="51845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Pennanteckning 8">
                <a:extLst>
                  <a:ext uri="{FF2B5EF4-FFF2-40B4-BE49-F238E27FC236}">
                    <a16:creationId xmlns:a16="http://schemas.microsoft.com/office/drawing/2014/main" id="{60E224F0-FB96-012B-2E9A-4BAA8DD7ABEE}"/>
                  </a:ext>
                </a:extLst>
              </p14:cNvPr>
              <p14:cNvContentPartPr/>
              <p14:nvPr/>
            </p14:nvContentPartPr>
            <p14:xfrm>
              <a:off x="3623667" y="2929200"/>
              <a:ext cx="360" cy="360"/>
            </p14:xfrm>
          </p:contentPart>
        </mc:Choice>
        <mc:Fallback xmlns="">
          <p:pic>
            <p:nvPicPr>
              <p:cNvPr id="9" name="Pennanteckning 8">
                <a:extLst>
                  <a:ext uri="{FF2B5EF4-FFF2-40B4-BE49-F238E27FC236}">
                    <a16:creationId xmlns:a16="http://schemas.microsoft.com/office/drawing/2014/main" id="{60E224F0-FB96-012B-2E9A-4BAA8DD7ABE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17547" y="292308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Pennanteckning 9">
                <a:extLst>
                  <a:ext uri="{FF2B5EF4-FFF2-40B4-BE49-F238E27FC236}">
                    <a16:creationId xmlns:a16="http://schemas.microsoft.com/office/drawing/2014/main" id="{EE2F47B2-F1DD-2247-B9B2-0B65EA9F669E}"/>
                  </a:ext>
                </a:extLst>
              </p14:cNvPr>
              <p14:cNvContentPartPr/>
              <p14:nvPr/>
            </p14:nvContentPartPr>
            <p14:xfrm>
              <a:off x="3613227" y="2657760"/>
              <a:ext cx="327960" cy="322200"/>
            </p14:xfrm>
          </p:contentPart>
        </mc:Choice>
        <mc:Fallback xmlns="">
          <p:pic>
            <p:nvPicPr>
              <p:cNvPr id="10" name="Pennanteckning 9">
                <a:extLst>
                  <a:ext uri="{FF2B5EF4-FFF2-40B4-BE49-F238E27FC236}">
                    <a16:creationId xmlns:a16="http://schemas.microsoft.com/office/drawing/2014/main" id="{EE2F47B2-F1DD-2247-B9B2-0B65EA9F669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07107" y="2651640"/>
                <a:ext cx="34020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Pennanteckning 11">
                <a:extLst>
                  <a:ext uri="{FF2B5EF4-FFF2-40B4-BE49-F238E27FC236}">
                    <a16:creationId xmlns:a16="http://schemas.microsoft.com/office/drawing/2014/main" id="{6AFD6D95-C934-9F1A-9902-76A58F287143}"/>
                  </a:ext>
                </a:extLst>
              </p14:cNvPr>
              <p14:cNvContentPartPr/>
              <p14:nvPr/>
            </p14:nvContentPartPr>
            <p14:xfrm>
              <a:off x="6772947" y="4571880"/>
              <a:ext cx="550800" cy="51120"/>
            </p14:xfrm>
          </p:contentPart>
        </mc:Choice>
        <mc:Fallback xmlns="">
          <p:pic>
            <p:nvPicPr>
              <p:cNvPr id="12" name="Pennanteckning 11">
                <a:extLst>
                  <a:ext uri="{FF2B5EF4-FFF2-40B4-BE49-F238E27FC236}">
                    <a16:creationId xmlns:a16="http://schemas.microsoft.com/office/drawing/2014/main" id="{6AFD6D95-C934-9F1A-9902-76A58F28714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66827" y="4565760"/>
                <a:ext cx="563040" cy="6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upp 23">
            <a:extLst>
              <a:ext uri="{FF2B5EF4-FFF2-40B4-BE49-F238E27FC236}">
                <a16:creationId xmlns:a16="http://schemas.microsoft.com/office/drawing/2014/main" id="{445CA6C4-DBC8-F511-784D-7106103BAB55}"/>
              </a:ext>
            </a:extLst>
          </p:cNvPr>
          <p:cNvGrpSpPr/>
          <p:nvPr/>
        </p:nvGrpSpPr>
        <p:grpSpPr>
          <a:xfrm>
            <a:off x="6755667" y="4233840"/>
            <a:ext cx="449640" cy="329760"/>
            <a:chOff x="6755667" y="4233840"/>
            <a:chExt cx="449640" cy="32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3" name="Pennanteckning 12">
                  <a:extLst>
                    <a:ext uri="{FF2B5EF4-FFF2-40B4-BE49-F238E27FC236}">
                      <a16:creationId xmlns:a16="http://schemas.microsoft.com/office/drawing/2014/main" id="{A637BD21-A418-B61A-B539-02E17EBC8C3F}"/>
                    </a:ext>
                  </a:extLst>
                </p14:cNvPr>
                <p14:cNvContentPartPr/>
                <p14:nvPr/>
              </p14:nvContentPartPr>
              <p14:xfrm>
                <a:off x="6755667" y="4497000"/>
                <a:ext cx="9360" cy="66600"/>
              </p14:xfrm>
            </p:contentPart>
          </mc:Choice>
          <mc:Fallback xmlns="">
            <p:pic>
              <p:nvPicPr>
                <p:cNvPr id="13" name="Pennanteckning 12">
                  <a:extLst>
                    <a:ext uri="{FF2B5EF4-FFF2-40B4-BE49-F238E27FC236}">
                      <a16:creationId xmlns:a16="http://schemas.microsoft.com/office/drawing/2014/main" id="{A637BD21-A418-B61A-B539-02E17EBC8C3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749547" y="4490880"/>
                  <a:ext cx="216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Pennanteckning 13">
                  <a:extLst>
                    <a:ext uri="{FF2B5EF4-FFF2-40B4-BE49-F238E27FC236}">
                      <a16:creationId xmlns:a16="http://schemas.microsoft.com/office/drawing/2014/main" id="{D74F6A5A-F316-8661-3BCD-99CC04B33ADA}"/>
                    </a:ext>
                  </a:extLst>
                </p14:cNvPr>
                <p14:cNvContentPartPr/>
                <p14:nvPr/>
              </p14:nvContentPartPr>
              <p14:xfrm>
                <a:off x="6756027" y="4486920"/>
                <a:ext cx="443880" cy="33840"/>
              </p14:xfrm>
            </p:contentPart>
          </mc:Choice>
          <mc:Fallback xmlns="">
            <p:pic>
              <p:nvPicPr>
                <p:cNvPr id="14" name="Pennanteckning 13">
                  <a:extLst>
                    <a:ext uri="{FF2B5EF4-FFF2-40B4-BE49-F238E27FC236}">
                      <a16:creationId xmlns:a16="http://schemas.microsoft.com/office/drawing/2014/main" id="{D74F6A5A-F316-8661-3BCD-99CC04B33AD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749907" y="4480800"/>
                  <a:ext cx="4561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Pennanteckning 14">
                  <a:extLst>
                    <a:ext uri="{FF2B5EF4-FFF2-40B4-BE49-F238E27FC236}">
                      <a16:creationId xmlns:a16="http://schemas.microsoft.com/office/drawing/2014/main" id="{537EF34C-938F-0F94-0A6D-8B1D0AC3DD70}"/>
                    </a:ext>
                  </a:extLst>
                </p14:cNvPr>
                <p14:cNvContentPartPr/>
                <p14:nvPr/>
              </p14:nvContentPartPr>
              <p14:xfrm>
                <a:off x="7204947" y="4394760"/>
                <a:ext cx="360" cy="135000"/>
              </p14:xfrm>
            </p:contentPart>
          </mc:Choice>
          <mc:Fallback xmlns="">
            <p:pic>
              <p:nvPicPr>
                <p:cNvPr id="15" name="Pennanteckning 14">
                  <a:extLst>
                    <a:ext uri="{FF2B5EF4-FFF2-40B4-BE49-F238E27FC236}">
                      <a16:creationId xmlns:a16="http://schemas.microsoft.com/office/drawing/2014/main" id="{537EF34C-938F-0F94-0A6D-8B1D0AC3DD7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98827" y="4388640"/>
                  <a:ext cx="126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Pennanteckning 15">
                  <a:extLst>
                    <a:ext uri="{FF2B5EF4-FFF2-40B4-BE49-F238E27FC236}">
                      <a16:creationId xmlns:a16="http://schemas.microsoft.com/office/drawing/2014/main" id="{84158863-8DC7-6F38-D75E-7BB9782643FE}"/>
                    </a:ext>
                  </a:extLst>
                </p14:cNvPr>
                <p14:cNvContentPartPr/>
                <p14:nvPr/>
              </p14:nvContentPartPr>
              <p14:xfrm>
                <a:off x="6790947" y="4385040"/>
                <a:ext cx="414360" cy="9720"/>
              </p14:xfrm>
            </p:contentPart>
          </mc:Choice>
          <mc:Fallback xmlns="">
            <p:pic>
              <p:nvPicPr>
                <p:cNvPr id="16" name="Pennanteckning 15">
                  <a:extLst>
                    <a:ext uri="{FF2B5EF4-FFF2-40B4-BE49-F238E27FC236}">
                      <a16:creationId xmlns:a16="http://schemas.microsoft.com/office/drawing/2014/main" id="{84158863-8DC7-6F38-D75E-7BB9782643F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784827" y="4378920"/>
                  <a:ext cx="4266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Pennanteckning 16">
                  <a:extLst>
                    <a:ext uri="{FF2B5EF4-FFF2-40B4-BE49-F238E27FC236}">
                      <a16:creationId xmlns:a16="http://schemas.microsoft.com/office/drawing/2014/main" id="{D70C9708-4767-FEE6-5AFF-2C98229E5597}"/>
                    </a:ext>
                  </a:extLst>
                </p14:cNvPr>
                <p14:cNvContentPartPr/>
                <p14:nvPr/>
              </p14:nvContentPartPr>
              <p14:xfrm>
                <a:off x="6781587" y="4322400"/>
                <a:ext cx="360" cy="71640"/>
              </p14:xfrm>
            </p:contentPart>
          </mc:Choice>
          <mc:Fallback xmlns="">
            <p:pic>
              <p:nvPicPr>
                <p:cNvPr id="17" name="Pennanteckning 16">
                  <a:extLst>
                    <a:ext uri="{FF2B5EF4-FFF2-40B4-BE49-F238E27FC236}">
                      <a16:creationId xmlns:a16="http://schemas.microsoft.com/office/drawing/2014/main" id="{D70C9708-4767-FEE6-5AFF-2C98229E559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775467" y="4316280"/>
                  <a:ext cx="126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8" name="Pennanteckning 17">
                  <a:extLst>
                    <a:ext uri="{FF2B5EF4-FFF2-40B4-BE49-F238E27FC236}">
                      <a16:creationId xmlns:a16="http://schemas.microsoft.com/office/drawing/2014/main" id="{26EE2704-34B6-B934-CDE1-9C0542E8845B}"/>
                    </a:ext>
                  </a:extLst>
                </p14:cNvPr>
                <p14:cNvContentPartPr/>
                <p14:nvPr/>
              </p14:nvContentPartPr>
              <p14:xfrm>
                <a:off x="6781587" y="4309440"/>
                <a:ext cx="388800" cy="17640"/>
              </p14:xfrm>
            </p:contentPart>
          </mc:Choice>
          <mc:Fallback xmlns="">
            <p:pic>
              <p:nvPicPr>
                <p:cNvPr id="18" name="Pennanteckning 17">
                  <a:extLst>
                    <a:ext uri="{FF2B5EF4-FFF2-40B4-BE49-F238E27FC236}">
                      <a16:creationId xmlns:a16="http://schemas.microsoft.com/office/drawing/2014/main" id="{26EE2704-34B6-B934-CDE1-9C0542E8845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775467" y="4303320"/>
                  <a:ext cx="401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Pennanteckning 19">
                  <a:extLst>
                    <a:ext uri="{FF2B5EF4-FFF2-40B4-BE49-F238E27FC236}">
                      <a16:creationId xmlns:a16="http://schemas.microsoft.com/office/drawing/2014/main" id="{CA9B89C4-2576-93DD-6C34-F29DE939171D}"/>
                    </a:ext>
                  </a:extLst>
                </p14:cNvPr>
                <p14:cNvContentPartPr/>
                <p14:nvPr/>
              </p14:nvContentPartPr>
              <p14:xfrm>
                <a:off x="7179387" y="4233840"/>
                <a:ext cx="360" cy="92880"/>
              </p14:xfrm>
            </p:contentPart>
          </mc:Choice>
          <mc:Fallback xmlns="">
            <p:pic>
              <p:nvPicPr>
                <p:cNvPr id="20" name="Pennanteckning 19">
                  <a:extLst>
                    <a:ext uri="{FF2B5EF4-FFF2-40B4-BE49-F238E27FC236}">
                      <a16:creationId xmlns:a16="http://schemas.microsoft.com/office/drawing/2014/main" id="{CA9B89C4-2576-93DD-6C34-F29DE939171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173267" y="4227720"/>
                  <a:ext cx="12600" cy="10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Pennanteckning 21">
                <a:extLst>
                  <a:ext uri="{FF2B5EF4-FFF2-40B4-BE49-F238E27FC236}">
                    <a16:creationId xmlns:a16="http://schemas.microsoft.com/office/drawing/2014/main" id="{8ED17051-7DB5-617B-570C-902C4194A2F8}"/>
                  </a:ext>
                </a:extLst>
              </p14:cNvPr>
              <p14:cNvContentPartPr/>
              <p14:nvPr/>
            </p14:nvContentPartPr>
            <p14:xfrm>
              <a:off x="6823707" y="4182360"/>
              <a:ext cx="356040" cy="42480"/>
            </p14:xfrm>
          </p:contentPart>
        </mc:Choice>
        <mc:Fallback xmlns="">
          <p:pic>
            <p:nvPicPr>
              <p:cNvPr id="22" name="Pennanteckning 21">
                <a:extLst>
                  <a:ext uri="{FF2B5EF4-FFF2-40B4-BE49-F238E27FC236}">
                    <a16:creationId xmlns:a16="http://schemas.microsoft.com/office/drawing/2014/main" id="{8ED17051-7DB5-617B-570C-902C4194A2F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817587" y="4176240"/>
                <a:ext cx="368280" cy="5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upp 32">
            <a:extLst>
              <a:ext uri="{FF2B5EF4-FFF2-40B4-BE49-F238E27FC236}">
                <a16:creationId xmlns:a16="http://schemas.microsoft.com/office/drawing/2014/main" id="{DC625420-8F42-C315-73CA-D22AFC281D6E}"/>
              </a:ext>
            </a:extLst>
          </p:cNvPr>
          <p:cNvGrpSpPr/>
          <p:nvPr/>
        </p:nvGrpSpPr>
        <p:grpSpPr>
          <a:xfrm>
            <a:off x="3860547" y="3359760"/>
            <a:ext cx="643680" cy="290520"/>
            <a:chOff x="3860547" y="3359760"/>
            <a:chExt cx="643680" cy="29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3" name="Pennanteckning 22">
                  <a:extLst>
                    <a:ext uri="{FF2B5EF4-FFF2-40B4-BE49-F238E27FC236}">
                      <a16:creationId xmlns:a16="http://schemas.microsoft.com/office/drawing/2014/main" id="{B8EC86FE-6416-C9B0-368D-E2903A68DFBA}"/>
                    </a:ext>
                  </a:extLst>
                </p14:cNvPr>
                <p14:cNvContentPartPr/>
                <p14:nvPr/>
              </p14:nvContentPartPr>
              <p14:xfrm>
                <a:off x="3860547" y="3359760"/>
                <a:ext cx="237960" cy="211320"/>
              </p14:xfrm>
            </p:contentPart>
          </mc:Choice>
          <mc:Fallback xmlns="">
            <p:pic>
              <p:nvPicPr>
                <p:cNvPr id="23" name="Pennanteckning 22">
                  <a:extLst>
                    <a:ext uri="{FF2B5EF4-FFF2-40B4-BE49-F238E27FC236}">
                      <a16:creationId xmlns:a16="http://schemas.microsoft.com/office/drawing/2014/main" id="{B8EC86FE-6416-C9B0-368D-E2903A68DFB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854427" y="3353640"/>
                  <a:ext cx="2502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5" name="Pennanteckning 24">
                  <a:extLst>
                    <a:ext uri="{FF2B5EF4-FFF2-40B4-BE49-F238E27FC236}">
                      <a16:creationId xmlns:a16="http://schemas.microsoft.com/office/drawing/2014/main" id="{DB42CC1A-B132-63D9-A7D6-4B228A3F2F8A}"/>
                    </a:ext>
                  </a:extLst>
                </p14:cNvPr>
                <p14:cNvContentPartPr/>
                <p14:nvPr/>
              </p14:nvContentPartPr>
              <p14:xfrm>
                <a:off x="4047027" y="3564240"/>
                <a:ext cx="119520" cy="24480"/>
              </p14:xfrm>
            </p:contentPart>
          </mc:Choice>
          <mc:Fallback xmlns="">
            <p:pic>
              <p:nvPicPr>
                <p:cNvPr id="25" name="Pennanteckning 24">
                  <a:extLst>
                    <a:ext uri="{FF2B5EF4-FFF2-40B4-BE49-F238E27FC236}">
                      <a16:creationId xmlns:a16="http://schemas.microsoft.com/office/drawing/2014/main" id="{DB42CC1A-B132-63D9-A7D6-4B228A3F2F8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040907" y="3558120"/>
                  <a:ext cx="1317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6" name="Pennanteckning 25">
                  <a:extLst>
                    <a:ext uri="{FF2B5EF4-FFF2-40B4-BE49-F238E27FC236}">
                      <a16:creationId xmlns:a16="http://schemas.microsoft.com/office/drawing/2014/main" id="{40301343-FAA6-7FC3-1A9C-1FA0F8A8D576}"/>
                    </a:ext>
                  </a:extLst>
                </p14:cNvPr>
                <p14:cNvContentPartPr/>
                <p14:nvPr/>
              </p14:nvContentPartPr>
              <p14:xfrm>
                <a:off x="4165107" y="3468480"/>
                <a:ext cx="47880" cy="129960"/>
              </p14:xfrm>
            </p:contentPart>
          </mc:Choice>
          <mc:Fallback xmlns="">
            <p:pic>
              <p:nvPicPr>
                <p:cNvPr id="26" name="Pennanteckning 25">
                  <a:extLst>
                    <a:ext uri="{FF2B5EF4-FFF2-40B4-BE49-F238E27FC236}">
                      <a16:creationId xmlns:a16="http://schemas.microsoft.com/office/drawing/2014/main" id="{40301343-FAA6-7FC3-1A9C-1FA0F8A8D57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158987" y="3462360"/>
                  <a:ext cx="601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7" name="Pennanteckning 26">
                  <a:extLst>
                    <a:ext uri="{FF2B5EF4-FFF2-40B4-BE49-F238E27FC236}">
                      <a16:creationId xmlns:a16="http://schemas.microsoft.com/office/drawing/2014/main" id="{C1859DAC-0C3A-0C2B-E2CC-E9A3A56A40DB}"/>
                    </a:ext>
                  </a:extLst>
                </p14:cNvPr>
                <p14:cNvContentPartPr/>
                <p14:nvPr/>
              </p14:nvContentPartPr>
              <p14:xfrm>
                <a:off x="4216227" y="3462720"/>
                <a:ext cx="83880" cy="25920"/>
              </p14:xfrm>
            </p:contentPart>
          </mc:Choice>
          <mc:Fallback xmlns="">
            <p:pic>
              <p:nvPicPr>
                <p:cNvPr id="27" name="Pennanteckning 26">
                  <a:extLst>
                    <a:ext uri="{FF2B5EF4-FFF2-40B4-BE49-F238E27FC236}">
                      <a16:creationId xmlns:a16="http://schemas.microsoft.com/office/drawing/2014/main" id="{C1859DAC-0C3A-0C2B-E2CC-E9A3A56A40D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210107" y="3456600"/>
                  <a:ext cx="961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8" name="Pennanteckning 27">
                  <a:extLst>
                    <a:ext uri="{FF2B5EF4-FFF2-40B4-BE49-F238E27FC236}">
                      <a16:creationId xmlns:a16="http://schemas.microsoft.com/office/drawing/2014/main" id="{04F3FF38-682A-76F6-3D0D-09E423412BE5}"/>
                    </a:ext>
                  </a:extLst>
                </p14:cNvPr>
                <p14:cNvContentPartPr/>
                <p14:nvPr/>
              </p14:nvContentPartPr>
              <p14:xfrm>
                <a:off x="4295427" y="3496560"/>
                <a:ext cx="14400" cy="92160"/>
              </p14:xfrm>
            </p:contentPart>
          </mc:Choice>
          <mc:Fallback xmlns="">
            <p:pic>
              <p:nvPicPr>
                <p:cNvPr id="28" name="Pennanteckning 27">
                  <a:extLst>
                    <a:ext uri="{FF2B5EF4-FFF2-40B4-BE49-F238E27FC236}">
                      <a16:creationId xmlns:a16="http://schemas.microsoft.com/office/drawing/2014/main" id="{04F3FF38-682A-76F6-3D0D-09E423412BE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289307" y="3490440"/>
                  <a:ext cx="266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9" name="Pennanteckning 28">
                  <a:extLst>
                    <a:ext uri="{FF2B5EF4-FFF2-40B4-BE49-F238E27FC236}">
                      <a16:creationId xmlns:a16="http://schemas.microsoft.com/office/drawing/2014/main" id="{D4148973-9868-BA1F-9B17-595966503E77}"/>
                    </a:ext>
                  </a:extLst>
                </p14:cNvPr>
                <p14:cNvContentPartPr/>
                <p14:nvPr/>
              </p14:nvContentPartPr>
              <p14:xfrm>
                <a:off x="4292187" y="3598080"/>
                <a:ext cx="92520" cy="34920"/>
              </p14:xfrm>
            </p:contentPart>
          </mc:Choice>
          <mc:Fallback xmlns="">
            <p:pic>
              <p:nvPicPr>
                <p:cNvPr id="29" name="Pennanteckning 28">
                  <a:extLst>
                    <a:ext uri="{FF2B5EF4-FFF2-40B4-BE49-F238E27FC236}">
                      <a16:creationId xmlns:a16="http://schemas.microsoft.com/office/drawing/2014/main" id="{D4148973-9868-BA1F-9B17-595966503E7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286067" y="3591960"/>
                  <a:ext cx="1047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0" name="Pennanteckning 29">
                  <a:extLst>
                    <a:ext uri="{FF2B5EF4-FFF2-40B4-BE49-F238E27FC236}">
                      <a16:creationId xmlns:a16="http://schemas.microsoft.com/office/drawing/2014/main" id="{DCBE1E7E-2FBA-A83C-D70D-91F25392C6A3}"/>
                    </a:ext>
                  </a:extLst>
                </p14:cNvPr>
                <p14:cNvContentPartPr/>
                <p14:nvPr/>
              </p14:nvContentPartPr>
              <p14:xfrm>
                <a:off x="4393707" y="3543720"/>
                <a:ext cx="46080" cy="88560"/>
              </p14:xfrm>
            </p:contentPart>
          </mc:Choice>
          <mc:Fallback xmlns="">
            <p:pic>
              <p:nvPicPr>
                <p:cNvPr id="30" name="Pennanteckning 29">
                  <a:extLst>
                    <a:ext uri="{FF2B5EF4-FFF2-40B4-BE49-F238E27FC236}">
                      <a16:creationId xmlns:a16="http://schemas.microsoft.com/office/drawing/2014/main" id="{DCBE1E7E-2FBA-A83C-D70D-91F25392C6A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387587" y="3537600"/>
                  <a:ext cx="583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1" name="Pennanteckning 30">
                  <a:extLst>
                    <a:ext uri="{FF2B5EF4-FFF2-40B4-BE49-F238E27FC236}">
                      <a16:creationId xmlns:a16="http://schemas.microsoft.com/office/drawing/2014/main" id="{CE685B67-0B48-6955-BB84-0C7B80E14B3A}"/>
                    </a:ext>
                  </a:extLst>
                </p14:cNvPr>
                <p14:cNvContentPartPr/>
                <p14:nvPr/>
              </p14:nvContentPartPr>
              <p14:xfrm>
                <a:off x="4444467" y="3538680"/>
                <a:ext cx="52560" cy="23040"/>
              </p14:xfrm>
            </p:contentPart>
          </mc:Choice>
          <mc:Fallback xmlns="">
            <p:pic>
              <p:nvPicPr>
                <p:cNvPr id="31" name="Pennanteckning 30">
                  <a:extLst>
                    <a:ext uri="{FF2B5EF4-FFF2-40B4-BE49-F238E27FC236}">
                      <a16:creationId xmlns:a16="http://schemas.microsoft.com/office/drawing/2014/main" id="{CE685B67-0B48-6955-BB84-0C7B80E14B3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438347" y="3532560"/>
                  <a:ext cx="648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2" name="Pennanteckning 31">
                  <a:extLst>
                    <a:ext uri="{FF2B5EF4-FFF2-40B4-BE49-F238E27FC236}">
                      <a16:creationId xmlns:a16="http://schemas.microsoft.com/office/drawing/2014/main" id="{AF4730FD-EF95-10CE-2779-AF66C04D4577}"/>
                    </a:ext>
                  </a:extLst>
                </p14:cNvPr>
                <p14:cNvContentPartPr/>
                <p14:nvPr/>
              </p14:nvContentPartPr>
              <p14:xfrm>
                <a:off x="4497387" y="3564240"/>
                <a:ext cx="6840" cy="86040"/>
              </p14:xfrm>
            </p:contentPart>
          </mc:Choice>
          <mc:Fallback xmlns="">
            <p:pic>
              <p:nvPicPr>
                <p:cNvPr id="32" name="Pennanteckning 31">
                  <a:extLst>
                    <a:ext uri="{FF2B5EF4-FFF2-40B4-BE49-F238E27FC236}">
                      <a16:creationId xmlns:a16="http://schemas.microsoft.com/office/drawing/2014/main" id="{AF4730FD-EF95-10CE-2779-AF66C04D457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491267" y="3558120"/>
                  <a:ext cx="19080" cy="9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upp 35">
            <a:extLst>
              <a:ext uri="{FF2B5EF4-FFF2-40B4-BE49-F238E27FC236}">
                <a16:creationId xmlns:a16="http://schemas.microsoft.com/office/drawing/2014/main" id="{7F56B228-3E70-A6AB-B1A5-9FC54D3351B1}"/>
              </a:ext>
            </a:extLst>
          </p:cNvPr>
          <p:cNvGrpSpPr/>
          <p:nvPr/>
        </p:nvGrpSpPr>
        <p:grpSpPr>
          <a:xfrm>
            <a:off x="6070227" y="2116320"/>
            <a:ext cx="218160" cy="68040"/>
            <a:chOff x="6070227" y="2116320"/>
            <a:chExt cx="218160" cy="6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4" name="Pennanteckning 33">
                  <a:extLst>
                    <a:ext uri="{FF2B5EF4-FFF2-40B4-BE49-F238E27FC236}">
                      <a16:creationId xmlns:a16="http://schemas.microsoft.com/office/drawing/2014/main" id="{39F35A76-3CB4-9502-B9D0-CA25B638F0E3}"/>
                    </a:ext>
                  </a:extLst>
                </p14:cNvPr>
                <p14:cNvContentPartPr/>
                <p14:nvPr/>
              </p14:nvContentPartPr>
              <p14:xfrm>
                <a:off x="6070227" y="2122080"/>
                <a:ext cx="169560" cy="62280"/>
              </p14:xfrm>
            </p:contentPart>
          </mc:Choice>
          <mc:Fallback xmlns="">
            <p:pic>
              <p:nvPicPr>
                <p:cNvPr id="34" name="Pennanteckning 33">
                  <a:extLst>
                    <a:ext uri="{FF2B5EF4-FFF2-40B4-BE49-F238E27FC236}">
                      <a16:creationId xmlns:a16="http://schemas.microsoft.com/office/drawing/2014/main" id="{39F35A76-3CB4-9502-B9D0-CA25B638F0E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064107" y="2115960"/>
                  <a:ext cx="1818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5" name="Pennanteckning 34">
                  <a:extLst>
                    <a:ext uri="{FF2B5EF4-FFF2-40B4-BE49-F238E27FC236}">
                      <a16:creationId xmlns:a16="http://schemas.microsoft.com/office/drawing/2014/main" id="{4A6C6786-4D1F-D78F-2EA8-FFD2056D596B}"/>
                    </a:ext>
                  </a:extLst>
                </p14:cNvPr>
                <p14:cNvContentPartPr/>
                <p14:nvPr/>
              </p14:nvContentPartPr>
              <p14:xfrm>
                <a:off x="6248067" y="2116320"/>
                <a:ext cx="40320" cy="61560"/>
              </p14:xfrm>
            </p:contentPart>
          </mc:Choice>
          <mc:Fallback xmlns="">
            <p:pic>
              <p:nvPicPr>
                <p:cNvPr id="35" name="Pennanteckning 34">
                  <a:extLst>
                    <a:ext uri="{FF2B5EF4-FFF2-40B4-BE49-F238E27FC236}">
                      <a16:creationId xmlns:a16="http://schemas.microsoft.com/office/drawing/2014/main" id="{4A6C6786-4D1F-D78F-2EA8-FFD2056D596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241947" y="2110200"/>
                  <a:ext cx="52560" cy="7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7" name="Pennanteckning 36">
                <a:extLst>
                  <a:ext uri="{FF2B5EF4-FFF2-40B4-BE49-F238E27FC236}">
                    <a16:creationId xmlns:a16="http://schemas.microsoft.com/office/drawing/2014/main" id="{38C1DC45-400D-0764-E678-45C487B64037}"/>
                  </a:ext>
                </a:extLst>
              </p14:cNvPr>
              <p14:cNvContentPartPr/>
              <p14:nvPr/>
            </p14:nvContentPartPr>
            <p14:xfrm>
              <a:off x="6118827" y="2184000"/>
              <a:ext cx="172080" cy="56520"/>
            </p14:xfrm>
          </p:contentPart>
        </mc:Choice>
        <mc:Fallback xmlns="">
          <p:pic>
            <p:nvPicPr>
              <p:cNvPr id="37" name="Pennanteckning 36">
                <a:extLst>
                  <a:ext uri="{FF2B5EF4-FFF2-40B4-BE49-F238E27FC236}">
                    <a16:creationId xmlns:a16="http://schemas.microsoft.com/office/drawing/2014/main" id="{38C1DC45-400D-0764-E678-45C487B6403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112707" y="2177880"/>
                <a:ext cx="18432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8" name="Pennanteckning 37">
                <a:extLst>
                  <a:ext uri="{FF2B5EF4-FFF2-40B4-BE49-F238E27FC236}">
                    <a16:creationId xmlns:a16="http://schemas.microsoft.com/office/drawing/2014/main" id="{87DBACED-1FEB-AA29-3310-63CDA08538FB}"/>
                  </a:ext>
                </a:extLst>
              </p14:cNvPr>
              <p14:cNvContentPartPr/>
              <p14:nvPr/>
            </p14:nvContentPartPr>
            <p14:xfrm>
              <a:off x="6112347" y="2243400"/>
              <a:ext cx="28080" cy="59760"/>
            </p14:xfrm>
          </p:contentPart>
        </mc:Choice>
        <mc:Fallback xmlns="">
          <p:pic>
            <p:nvPicPr>
              <p:cNvPr id="38" name="Pennanteckning 37">
                <a:extLst>
                  <a:ext uri="{FF2B5EF4-FFF2-40B4-BE49-F238E27FC236}">
                    <a16:creationId xmlns:a16="http://schemas.microsoft.com/office/drawing/2014/main" id="{87DBACED-1FEB-AA29-3310-63CDA08538F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106227" y="2237280"/>
                <a:ext cx="403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9" name="Pennanteckning 38">
                <a:extLst>
                  <a:ext uri="{FF2B5EF4-FFF2-40B4-BE49-F238E27FC236}">
                    <a16:creationId xmlns:a16="http://schemas.microsoft.com/office/drawing/2014/main" id="{1BCED1F5-4B2A-43C3-38DE-B1208082126A}"/>
                  </a:ext>
                </a:extLst>
              </p14:cNvPr>
              <p14:cNvContentPartPr/>
              <p14:nvPr/>
            </p14:nvContentPartPr>
            <p14:xfrm>
              <a:off x="6146547" y="2286960"/>
              <a:ext cx="212760" cy="25200"/>
            </p14:xfrm>
          </p:contentPart>
        </mc:Choice>
        <mc:Fallback xmlns="">
          <p:pic>
            <p:nvPicPr>
              <p:cNvPr id="39" name="Pennanteckning 38">
                <a:extLst>
                  <a:ext uri="{FF2B5EF4-FFF2-40B4-BE49-F238E27FC236}">
                    <a16:creationId xmlns:a16="http://schemas.microsoft.com/office/drawing/2014/main" id="{1BCED1F5-4B2A-43C3-38DE-B1208082126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140427" y="2280840"/>
                <a:ext cx="2250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0" name="Pennanteckning 39">
                <a:extLst>
                  <a:ext uri="{FF2B5EF4-FFF2-40B4-BE49-F238E27FC236}">
                    <a16:creationId xmlns:a16="http://schemas.microsoft.com/office/drawing/2014/main" id="{EAD9E8B7-9D36-8C68-CAB8-6A196D2D360A}"/>
                  </a:ext>
                </a:extLst>
              </p14:cNvPr>
              <p14:cNvContentPartPr/>
              <p14:nvPr/>
            </p14:nvContentPartPr>
            <p14:xfrm>
              <a:off x="6366507" y="2285520"/>
              <a:ext cx="31680" cy="83880"/>
            </p14:xfrm>
          </p:contentPart>
        </mc:Choice>
        <mc:Fallback xmlns="">
          <p:pic>
            <p:nvPicPr>
              <p:cNvPr id="40" name="Pennanteckning 39">
                <a:extLst>
                  <a:ext uri="{FF2B5EF4-FFF2-40B4-BE49-F238E27FC236}">
                    <a16:creationId xmlns:a16="http://schemas.microsoft.com/office/drawing/2014/main" id="{EAD9E8B7-9D36-8C68-CAB8-6A196D2D360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360387" y="2279400"/>
                <a:ext cx="4392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2" name="Pennanteckning 41">
                <a:extLst>
                  <a:ext uri="{FF2B5EF4-FFF2-40B4-BE49-F238E27FC236}">
                    <a16:creationId xmlns:a16="http://schemas.microsoft.com/office/drawing/2014/main" id="{C411784F-6A36-0D83-0CAB-614EC99994D4}"/>
                  </a:ext>
                </a:extLst>
              </p14:cNvPr>
              <p14:cNvContentPartPr/>
              <p14:nvPr/>
            </p14:nvContentPartPr>
            <p14:xfrm>
              <a:off x="6129267" y="2378760"/>
              <a:ext cx="271440" cy="25920"/>
            </p14:xfrm>
          </p:contentPart>
        </mc:Choice>
        <mc:Fallback xmlns="">
          <p:pic>
            <p:nvPicPr>
              <p:cNvPr id="42" name="Pennanteckning 41">
                <a:extLst>
                  <a:ext uri="{FF2B5EF4-FFF2-40B4-BE49-F238E27FC236}">
                    <a16:creationId xmlns:a16="http://schemas.microsoft.com/office/drawing/2014/main" id="{C411784F-6A36-0D83-0CAB-614EC99994D4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123147" y="2372640"/>
                <a:ext cx="2836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3" name="Pennanteckning 42">
                <a:extLst>
                  <a:ext uri="{FF2B5EF4-FFF2-40B4-BE49-F238E27FC236}">
                    <a16:creationId xmlns:a16="http://schemas.microsoft.com/office/drawing/2014/main" id="{8002D215-6852-AF35-F3AD-6739D52D12DC}"/>
                  </a:ext>
                </a:extLst>
              </p14:cNvPr>
              <p14:cNvContentPartPr/>
              <p14:nvPr/>
            </p14:nvContentPartPr>
            <p14:xfrm>
              <a:off x="6129267" y="2404320"/>
              <a:ext cx="8280" cy="67680"/>
            </p14:xfrm>
          </p:contentPart>
        </mc:Choice>
        <mc:Fallback xmlns="">
          <p:pic>
            <p:nvPicPr>
              <p:cNvPr id="43" name="Pennanteckning 42">
                <a:extLst>
                  <a:ext uri="{FF2B5EF4-FFF2-40B4-BE49-F238E27FC236}">
                    <a16:creationId xmlns:a16="http://schemas.microsoft.com/office/drawing/2014/main" id="{8002D215-6852-AF35-F3AD-6739D52D12D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123147" y="2398200"/>
                <a:ext cx="2052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5" name="Pennanteckning 44">
                <a:extLst>
                  <a:ext uri="{FF2B5EF4-FFF2-40B4-BE49-F238E27FC236}">
                    <a16:creationId xmlns:a16="http://schemas.microsoft.com/office/drawing/2014/main" id="{7AAF0D75-8B35-CE6D-B2F6-DF02AF3143F3}"/>
                  </a:ext>
                </a:extLst>
              </p14:cNvPr>
              <p14:cNvContentPartPr/>
              <p14:nvPr/>
            </p14:nvContentPartPr>
            <p14:xfrm>
              <a:off x="6137907" y="2480640"/>
              <a:ext cx="288360" cy="8640"/>
            </p14:xfrm>
          </p:contentPart>
        </mc:Choice>
        <mc:Fallback xmlns="">
          <p:pic>
            <p:nvPicPr>
              <p:cNvPr id="45" name="Pennanteckning 44">
                <a:extLst>
                  <a:ext uri="{FF2B5EF4-FFF2-40B4-BE49-F238E27FC236}">
                    <a16:creationId xmlns:a16="http://schemas.microsoft.com/office/drawing/2014/main" id="{7AAF0D75-8B35-CE6D-B2F6-DF02AF3143F3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131787" y="2474520"/>
                <a:ext cx="3006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6" name="Pennanteckning 45">
                <a:extLst>
                  <a:ext uri="{FF2B5EF4-FFF2-40B4-BE49-F238E27FC236}">
                    <a16:creationId xmlns:a16="http://schemas.microsoft.com/office/drawing/2014/main" id="{9271F2DD-C798-5011-9552-A694D9A9453B}"/>
                  </a:ext>
                </a:extLst>
              </p14:cNvPr>
              <p14:cNvContentPartPr/>
              <p14:nvPr/>
            </p14:nvContentPartPr>
            <p14:xfrm>
              <a:off x="6425907" y="2488920"/>
              <a:ext cx="360" cy="109800"/>
            </p14:xfrm>
          </p:contentPart>
        </mc:Choice>
        <mc:Fallback xmlns="">
          <p:pic>
            <p:nvPicPr>
              <p:cNvPr id="46" name="Pennanteckning 45">
                <a:extLst>
                  <a:ext uri="{FF2B5EF4-FFF2-40B4-BE49-F238E27FC236}">
                    <a16:creationId xmlns:a16="http://schemas.microsoft.com/office/drawing/2014/main" id="{9271F2DD-C798-5011-9552-A694D9A9453B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419787" y="2482800"/>
                <a:ext cx="1260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7" name="Pennanteckning 46">
                <a:extLst>
                  <a:ext uri="{FF2B5EF4-FFF2-40B4-BE49-F238E27FC236}">
                    <a16:creationId xmlns:a16="http://schemas.microsoft.com/office/drawing/2014/main" id="{03157CF4-6916-1A3E-8E74-C8052A88293C}"/>
                  </a:ext>
                </a:extLst>
              </p14:cNvPr>
              <p14:cNvContentPartPr/>
              <p14:nvPr/>
            </p14:nvContentPartPr>
            <p14:xfrm>
              <a:off x="6223587" y="2590440"/>
              <a:ext cx="194040" cy="17640"/>
            </p14:xfrm>
          </p:contentPart>
        </mc:Choice>
        <mc:Fallback xmlns="">
          <p:pic>
            <p:nvPicPr>
              <p:cNvPr id="47" name="Pennanteckning 46">
                <a:extLst>
                  <a:ext uri="{FF2B5EF4-FFF2-40B4-BE49-F238E27FC236}">
                    <a16:creationId xmlns:a16="http://schemas.microsoft.com/office/drawing/2014/main" id="{03157CF4-6916-1A3E-8E74-C8052A88293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217467" y="2584320"/>
                <a:ext cx="2062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8" name="Pennanteckning 47">
                <a:extLst>
                  <a:ext uri="{FF2B5EF4-FFF2-40B4-BE49-F238E27FC236}">
                    <a16:creationId xmlns:a16="http://schemas.microsoft.com/office/drawing/2014/main" id="{212DDA2D-693F-B617-B359-AB29F8771C1A}"/>
                  </a:ext>
                </a:extLst>
              </p14:cNvPr>
              <p14:cNvContentPartPr/>
              <p14:nvPr/>
            </p14:nvContentPartPr>
            <p14:xfrm>
              <a:off x="6206307" y="2590800"/>
              <a:ext cx="8280" cy="92520"/>
            </p14:xfrm>
          </p:contentPart>
        </mc:Choice>
        <mc:Fallback xmlns="">
          <p:pic>
            <p:nvPicPr>
              <p:cNvPr id="48" name="Pennanteckning 47">
                <a:extLst>
                  <a:ext uri="{FF2B5EF4-FFF2-40B4-BE49-F238E27FC236}">
                    <a16:creationId xmlns:a16="http://schemas.microsoft.com/office/drawing/2014/main" id="{212DDA2D-693F-B617-B359-AB29F8771C1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200187" y="2584680"/>
                <a:ext cx="2052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0" name="Pennanteckning 49">
                <a:extLst>
                  <a:ext uri="{FF2B5EF4-FFF2-40B4-BE49-F238E27FC236}">
                    <a16:creationId xmlns:a16="http://schemas.microsoft.com/office/drawing/2014/main" id="{B788A2EE-3DA9-86DC-BF58-A3480D71597E}"/>
                  </a:ext>
                </a:extLst>
              </p14:cNvPr>
              <p14:cNvContentPartPr/>
              <p14:nvPr/>
            </p14:nvContentPartPr>
            <p14:xfrm>
              <a:off x="6205587" y="2691960"/>
              <a:ext cx="203400" cy="9000"/>
            </p14:xfrm>
          </p:contentPart>
        </mc:Choice>
        <mc:Fallback xmlns="">
          <p:pic>
            <p:nvPicPr>
              <p:cNvPr id="50" name="Pennanteckning 49">
                <a:extLst>
                  <a:ext uri="{FF2B5EF4-FFF2-40B4-BE49-F238E27FC236}">
                    <a16:creationId xmlns:a16="http://schemas.microsoft.com/office/drawing/2014/main" id="{B788A2EE-3DA9-86DC-BF58-A3480D71597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199467" y="2685840"/>
                <a:ext cx="215640" cy="2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7179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CC78B-A69F-4A8D-96BB-222AE21E6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C20EB4-4DB9-194D-3C18-CEF319968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Tips på befintlig aktör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DD331DA-F239-2CE0-8343-02809F27F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3"/>
              </a:rPr>
              <a:t>Open </a:t>
            </a:r>
            <a:r>
              <a:rPr lang="en-US" dirty="0" err="1">
                <a:hlinkClick r:id="rId3"/>
              </a:rPr>
              <a:t>DroneLog</a:t>
            </a:r>
            <a:r>
              <a:rPr lang="en-US" dirty="0">
                <a:hlinkClick r:id="rId3"/>
              </a:rPr>
              <a:t> | Free Open Source Drone Log Analysis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sv-SE" dirty="0"/>
              <a:t>Gratis flyglogg med obegränsad lagring lokalt på datorn</a:t>
            </a:r>
          </a:p>
        </p:txBody>
      </p:sp>
    </p:spTree>
    <p:extLst>
      <p:ext uri="{BB962C8B-B14F-4D97-AF65-F5344CB8AC3E}">
        <p14:creationId xmlns:p14="http://schemas.microsoft.com/office/powerpoint/2010/main" val="1401803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>
                <a:hlinkClick r:id="rId2"/>
              </a:rPr>
              <a:t>jonna.danielsson@ludvika.se</a:t>
            </a:r>
            <a:endParaRPr lang="sv-SE" dirty="0"/>
          </a:p>
          <a:p>
            <a:endParaRPr lang="sv-SE" dirty="0"/>
          </a:p>
          <a:p>
            <a:r>
              <a:rPr lang="sv-SE" dirty="0"/>
              <a:t>Frågor?</a:t>
            </a:r>
          </a:p>
        </p:txBody>
      </p:sp>
    </p:spTree>
    <p:extLst>
      <p:ext uri="{BB962C8B-B14F-4D97-AF65-F5344CB8AC3E}">
        <p14:creationId xmlns:p14="http://schemas.microsoft.com/office/powerpoint/2010/main" val="1807732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Bakgrund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Göra det enkelt för alla fjärrpiloter i kommunen</a:t>
            </a:r>
          </a:p>
          <a:p>
            <a:endParaRPr lang="sv-SE" dirty="0"/>
          </a:p>
          <a:p>
            <a:r>
              <a:rPr lang="sv-SE" dirty="0"/>
              <a:t>Slippa att manuellt </a:t>
            </a:r>
            <a:r>
              <a:rPr lang="sv-SE" dirty="0" err="1"/>
              <a:t>loggföra</a:t>
            </a:r>
            <a:r>
              <a:rPr lang="sv-SE" dirty="0"/>
              <a:t> i </a:t>
            </a:r>
            <a:r>
              <a:rPr lang="sv-SE" dirty="0" err="1"/>
              <a:t>excel</a:t>
            </a:r>
            <a:r>
              <a:rPr lang="sv-SE" dirty="0"/>
              <a:t>-filer</a:t>
            </a:r>
          </a:p>
          <a:p>
            <a:endParaRPr lang="sv-SE" dirty="0"/>
          </a:p>
          <a:p>
            <a:r>
              <a:rPr lang="sv-SE" dirty="0"/>
              <a:t>Få fram statistik över drönarflygning</a:t>
            </a:r>
          </a:p>
          <a:p>
            <a:endParaRPr lang="sv-SE" dirty="0"/>
          </a:p>
          <a:p>
            <a:r>
              <a:rPr lang="sv-SE" dirty="0"/>
              <a:t>Ordning och reda, koll på alla flygningar</a:t>
            </a:r>
          </a:p>
        </p:txBody>
      </p:sp>
    </p:spTree>
    <p:extLst>
      <p:ext uri="{BB962C8B-B14F-4D97-AF65-F5344CB8AC3E}">
        <p14:creationId xmlns:p14="http://schemas.microsoft.com/office/powerpoint/2010/main" val="1895993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6B5F0-1CF5-1819-6687-85527EEAF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B0E5B9-5440-F4A6-C397-DA39594EC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Befintliga aktörer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BE0481-2124-5ED0-686A-0CA6CE16B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 Många kostar pengar (engångskostnad eller månadsavgifter)</a:t>
            </a:r>
          </a:p>
          <a:p>
            <a:endParaRPr lang="sv-SE" dirty="0"/>
          </a:p>
          <a:p>
            <a:r>
              <a:rPr lang="sv-SE" dirty="0"/>
              <a:t>En del har begränsningar i antal loggfiler som laddas upp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Svårt att få en överblick över hela kommunens drönarflygningar</a:t>
            </a:r>
          </a:p>
          <a:p>
            <a:endParaRPr lang="sv-SE" dirty="0"/>
          </a:p>
          <a:p>
            <a:r>
              <a:rPr lang="sv-SE" dirty="0"/>
              <a:t>Data utanför EU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437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6C494-7258-F6AA-9462-029D01690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2B4EFACC-2982-4B44-C2B2-6BF9DF80E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648072"/>
          </a:xfrm>
        </p:spPr>
        <p:txBody>
          <a:bodyPr/>
          <a:lstStyle/>
          <a:p>
            <a:r>
              <a:rPr lang="en-US" dirty="0"/>
              <a:t>Hur </a:t>
            </a:r>
            <a:r>
              <a:rPr lang="en-US" dirty="0" err="1"/>
              <a:t>gör</a:t>
            </a:r>
            <a:r>
              <a:rPr lang="en-US" dirty="0"/>
              <a:t> vi </a:t>
            </a:r>
            <a:r>
              <a:rPr lang="en-US" dirty="0" err="1"/>
              <a:t>i</a:t>
            </a:r>
            <a:r>
              <a:rPr lang="en-US" dirty="0"/>
              <a:t> Ludvika?</a:t>
            </a:r>
          </a:p>
        </p:txBody>
      </p:sp>
      <p:pic>
        <p:nvPicPr>
          <p:cNvPr id="10" name="Platshållare för innehåll 9">
            <a:extLst>
              <a:ext uri="{FF2B5EF4-FFF2-40B4-BE49-F238E27FC236}">
                <a16:creationId xmlns:a16="http://schemas.microsoft.com/office/drawing/2014/main" id="{4445BE59-2976-A013-C93F-28857BE479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91644" y="1448038"/>
            <a:ext cx="6408712" cy="4213210"/>
          </a:xfrm>
          <a:prstGeom prst="rect">
            <a:avLst/>
          </a:prstGeom>
        </p:spPr>
      </p:pic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B85E9A0F-DFDE-DAC0-5BC5-B1E3C4B27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5760" y="5854607"/>
            <a:ext cx="4320480" cy="53692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Loggfil</a:t>
            </a:r>
            <a:r>
              <a:rPr lang="en-US" dirty="0"/>
              <a:t> </a:t>
            </a:r>
            <a:r>
              <a:rPr lang="en-US" dirty="0" err="1"/>
              <a:t>direkt</a:t>
            </a:r>
            <a:r>
              <a:rPr lang="en-US" dirty="0"/>
              <a:t> </a:t>
            </a:r>
            <a:r>
              <a:rPr lang="en-US" dirty="0" err="1"/>
              <a:t>från</a:t>
            </a:r>
            <a:r>
              <a:rPr lang="en-US" dirty="0"/>
              <a:t> </a:t>
            </a:r>
            <a:r>
              <a:rPr lang="en-US" dirty="0" err="1"/>
              <a:t>drönaren</a:t>
            </a:r>
            <a:endParaRPr lang="en-US" dirty="0"/>
          </a:p>
        </p:txBody>
      </p:sp>
      <p:sp>
        <p:nvSpPr>
          <p:cNvPr id="6" name="Platshållare för datum 2" hidden="1">
            <a:extLst>
              <a:ext uri="{FF2B5EF4-FFF2-40B4-BE49-F238E27FC236}">
                <a16:creationId xmlns:a16="http://schemas.microsoft.com/office/drawing/2014/main" id="{6DC96157-7F72-6649-383B-EF60573090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1544" y="6165304"/>
            <a:ext cx="864016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37B8C782-2B85-427F-87EE-2B562690B968}" type="datetime1">
              <a:rPr lang="sv-SE" sz="1000" smtClean="0">
                <a:latin typeface="Franklin Gothic Book" panose="020B0503020102020204" pitchFamily="34" charset="0"/>
              </a:rPr>
              <a:pPr>
                <a:spcAft>
                  <a:spcPts val="600"/>
                </a:spcAft>
              </a:pPr>
              <a:t>2026-04-07</a:t>
            </a:fld>
            <a:endParaRPr lang="sv-SE" sz="1000">
              <a:latin typeface="Franklin Gothic Book" panose="020B0503020102020204" pitchFamily="34" charset="0"/>
            </a:endParaRPr>
          </a:p>
        </p:txBody>
      </p:sp>
      <p:sp>
        <p:nvSpPr>
          <p:cNvPr id="7" name="Platshållare för bildnummer 4" hidden="1">
            <a:extLst>
              <a:ext uri="{FF2B5EF4-FFF2-40B4-BE49-F238E27FC236}">
                <a16:creationId xmlns:a16="http://schemas.microsoft.com/office/drawing/2014/main" id="{70B274FE-E77B-652F-7064-B7C9C25B4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3816" y="6165304"/>
            <a:ext cx="576000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sv-SE" sz="1000">
                <a:latin typeface="Franklin Gothic Book" panose="020B0503020102020204" pitchFamily="34" charset="0"/>
              </a:rPr>
              <a:t>Sida </a:t>
            </a:r>
            <a:fld id="{442FF2AC-5952-4A76-A4C8-7FBE2B124180}" type="slidenum">
              <a:rPr lang="sv-SE" sz="1000" smtClean="0">
                <a:latin typeface="Franklin Gothic Book" panose="020B0503020102020204" pitchFamily="34" charset="0"/>
              </a:rPr>
              <a:pPr>
                <a:spcAft>
                  <a:spcPts val="600"/>
                </a:spcAft>
              </a:pPr>
              <a:t>4</a:t>
            </a:fld>
            <a:endParaRPr lang="sv-SE" sz="100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48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1EEF5-BB0D-22FE-6C5C-61F631BF8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F7522C96-5661-257A-2877-40EAFB052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648072"/>
          </a:xfrm>
        </p:spPr>
        <p:txBody>
          <a:bodyPr/>
          <a:lstStyle/>
          <a:p>
            <a:r>
              <a:rPr lang="en-US" dirty="0"/>
              <a:t>Hur </a:t>
            </a:r>
            <a:r>
              <a:rPr lang="en-US" dirty="0" err="1"/>
              <a:t>gör</a:t>
            </a:r>
            <a:r>
              <a:rPr lang="en-US" dirty="0"/>
              <a:t> vi </a:t>
            </a:r>
            <a:r>
              <a:rPr lang="en-US" dirty="0" err="1"/>
              <a:t>i</a:t>
            </a:r>
            <a:r>
              <a:rPr lang="en-US" dirty="0"/>
              <a:t> Ludvika?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08F23925-EB2C-5181-646B-DF3E095F9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15680" y="1261379"/>
            <a:ext cx="6048672" cy="53692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err="1">
                <a:hlinkClick r:id="rId2"/>
              </a:rPr>
              <a:t>dji</a:t>
            </a:r>
            <a:r>
              <a:rPr lang="en-US" dirty="0">
                <a:hlinkClick r:id="rId2"/>
              </a:rPr>
              <a:t>-log-parser: A library to parse records from DJI .txt logs</a:t>
            </a:r>
            <a:endParaRPr lang="en-US" dirty="0"/>
          </a:p>
        </p:txBody>
      </p:sp>
      <p:sp>
        <p:nvSpPr>
          <p:cNvPr id="6" name="Platshållare för datum 2" hidden="1">
            <a:extLst>
              <a:ext uri="{FF2B5EF4-FFF2-40B4-BE49-F238E27FC236}">
                <a16:creationId xmlns:a16="http://schemas.microsoft.com/office/drawing/2014/main" id="{6DD82524-4EAB-61F4-8279-1089B4AD36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1544" y="6165304"/>
            <a:ext cx="864016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37B8C782-2B85-427F-87EE-2B562690B968}" type="datetime1">
              <a:rPr lang="sv-SE" sz="1000" smtClean="0">
                <a:latin typeface="Franklin Gothic Book" panose="020B0503020102020204" pitchFamily="34" charset="0"/>
              </a:rPr>
              <a:pPr>
                <a:spcAft>
                  <a:spcPts val="600"/>
                </a:spcAft>
              </a:pPr>
              <a:t>2026-04-07</a:t>
            </a:fld>
            <a:endParaRPr lang="sv-SE" sz="1000">
              <a:latin typeface="Franklin Gothic Book" panose="020B0503020102020204" pitchFamily="34" charset="0"/>
            </a:endParaRPr>
          </a:p>
        </p:txBody>
      </p:sp>
      <p:sp>
        <p:nvSpPr>
          <p:cNvPr id="7" name="Platshållare för bildnummer 4" hidden="1">
            <a:extLst>
              <a:ext uri="{FF2B5EF4-FFF2-40B4-BE49-F238E27FC236}">
                <a16:creationId xmlns:a16="http://schemas.microsoft.com/office/drawing/2014/main" id="{DB992CC7-DAB9-89FB-C344-812B5FB49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3816" y="6165304"/>
            <a:ext cx="576000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sv-SE" sz="1000">
                <a:latin typeface="Franklin Gothic Book" panose="020B0503020102020204" pitchFamily="34" charset="0"/>
              </a:rPr>
              <a:t>Sida </a:t>
            </a:r>
            <a:fld id="{442FF2AC-5952-4A76-A4C8-7FBE2B124180}" type="slidenum">
              <a:rPr lang="sv-SE" sz="1000" smtClean="0">
                <a:latin typeface="Franklin Gothic Book" panose="020B0503020102020204" pitchFamily="34" charset="0"/>
              </a:rPr>
              <a:pPr>
                <a:spcAft>
                  <a:spcPts val="600"/>
                </a:spcAft>
              </a:pPr>
              <a:t>5</a:t>
            </a:fld>
            <a:endParaRPr lang="sv-SE" sz="1000">
              <a:latin typeface="Franklin Gothic Book" panose="020B0503020102020204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2D2F0B1-107B-A0DB-65AB-46D03F761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95" y="2996952"/>
            <a:ext cx="11699409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78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6D78D-83CF-138A-1977-FBB1BA122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0BC39D41-B6F6-53B2-E96F-1BBE532B8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648072"/>
          </a:xfrm>
        </p:spPr>
        <p:txBody>
          <a:bodyPr/>
          <a:lstStyle/>
          <a:p>
            <a:r>
              <a:rPr lang="en-US" dirty="0"/>
              <a:t>Hur </a:t>
            </a:r>
            <a:r>
              <a:rPr lang="en-US" dirty="0" err="1"/>
              <a:t>gör</a:t>
            </a:r>
            <a:r>
              <a:rPr lang="en-US" dirty="0"/>
              <a:t> vi </a:t>
            </a:r>
            <a:r>
              <a:rPr lang="en-US" dirty="0" err="1"/>
              <a:t>i</a:t>
            </a:r>
            <a:r>
              <a:rPr lang="en-US" dirty="0"/>
              <a:t> Ludvika?</a:t>
            </a:r>
          </a:p>
        </p:txBody>
      </p:sp>
      <p:sp>
        <p:nvSpPr>
          <p:cNvPr id="6" name="Platshållare för datum 2" hidden="1">
            <a:extLst>
              <a:ext uri="{FF2B5EF4-FFF2-40B4-BE49-F238E27FC236}">
                <a16:creationId xmlns:a16="http://schemas.microsoft.com/office/drawing/2014/main" id="{B998DA69-93F9-1331-D7D5-5C0E29CE6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1544" y="6165304"/>
            <a:ext cx="864016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37B8C782-2B85-427F-87EE-2B562690B968}" type="datetime1">
              <a:rPr lang="sv-SE" sz="1000" smtClean="0">
                <a:latin typeface="Franklin Gothic Book" panose="020B0503020102020204" pitchFamily="34" charset="0"/>
              </a:rPr>
              <a:pPr>
                <a:spcAft>
                  <a:spcPts val="600"/>
                </a:spcAft>
              </a:pPr>
              <a:t>2026-04-07</a:t>
            </a:fld>
            <a:endParaRPr lang="sv-SE" sz="1000">
              <a:latin typeface="Franklin Gothic Book" panose="020B0503020102020204" pitchFamily="34" charset="0"/>
            </a:endParaRPr>
          </a:p>
        </p:txBody>
      </p:sp>
      <p:sp>
        <p:nvSpPr>
          <p:cNvPr id="7" name="Platshållare för bildnummer 4" hidden="1">
            <a:extLst>
              <a:ext uri="{FF2B5EF4-FFF2-40B4-BE49-F238E27FC236}">
                <a16:creationId xmlns:a16="http://schemas.microsoft.com/office/drawing/2014/main" id="{CF9EB38E-3AFC-437F-E71A-A7835819D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3816" y="6165304"/>
            <a:ext cx="576000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sv-SE" sz="1000">
                <a:latin typeface="Franklin Gothic Book" panose="020B0503020102020204" pitchFamily="34" charset="0"/>
              </a:rPr>
              <a:t>Sida </a:t>
            </a:r>
            <a:fld id="{442FF2AC-5952-4A76-A4C8-7FBE2B124180}" type="slidenum">
              <a:rPr lang="sv-SE" sz="1000" smtClean="0">
                <a:latin typeface="Franklin Gothic Book" panose="020B0503020102020204" pitchFamily="34" charset="0"/>
              </a:rPr>
              <a:pPr>
                <a:spcAft>
                  <a:spcPts val="600"/>
                </a:spcAft>
              </a:pPr>
              <a:t>6</a:t>
            </a:fld>
            <a:endParaRPr lang="sv-SE" sz="1000">
              <a:latin typeface="Franklin Gothic Book" panose="020B0503020102020204" pitchFamily="34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ABCCF7B-A2EC-4702-0384-912588821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84" y="1916832"/>
            <a:ext cx="11750432" cy="355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46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CA942-2606-6110-2C2E-9D7E08283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atum 2" hidden="1">
            <a:extLst>
              <a:ext uri="{FF2B5EF4-FFF2-40B4-BE49-F238E27FC236}">
                <a16:creationId xmlns:a16="http://schemas.microsoft.com/office/drawing/2014/main" id="{7F34FA8A-6BE5-8276-A4F7-B6ABFDBD39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1544" y="6165304"/>
            <a:ext cx="864016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37B8C782-2B85-427F-87EE-2B562690B968}" type="datetime1">
              <a:rPr lang="sv-SE" sz="1000" smtClean="0">
                <a:latin typeface="Franklin Gothic Book" panose="020B0503020102020204" pitchFamily="34" charset="0"/>
              </a:rPr>
              <a:pPr>
                <a:spcAft>
                  <a:spcPts val="600"/>
                </a:spcAft>
              </a:pPr>
              <a:t>2026-04-07</a:t>
            </a:fld>
            <a:endParaRPr lang="sv-SE" sz="1000">
              <a:latin typeface="Franklin Gothic Book" panose="020B0503020102020204" pitchFamily="34" charset="0"/>
            </a:endParaRPr>
          </a:p>
        </p:txBody>
      </p:sp>
      <p:sp>
        <p:nvSpPr>
          <p:cNvPr id="7" name="Platshållare för bildnummer 4" hidden="1">
            <a:extLst>
              <a:ext uri="{FF2B5EF4-FFF2-40B4-BE49-F238E27FC236}">
                <a16:creationId xmlns:a16="http://schemas.microsoft.com/office/drawing/2014/main" id="{B05C5920-7060-919F-A11A-33001D2CF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3816" y="6165304"/>
            <a:ext cx="576000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sv-SE" sz="1000">
                <a:latin typeface="Franklin Gothic Book" panose="020B0503020102020204" pitchFamily="34" charset="0"/>
              </a:rPr>
              <a:t>Sida </a:t>
            </a:r>
            <a:fld id="{442FF2AC-5952-4A76-A4C8-7FBE2B124180}" type="slidenum">
              <a:rPr lang="sv-SE" sz="1000" smtClean="0">
                <a:latin typeface="Franklin Gothic Book" panose="020B0503020102020204" pitchFamily="34" charset="0"/>
              </a:rPr>
              <a:pPr>
                <a:spcAft>
                  <a:spcPts val="600"/>
                </a:spcAft>
              </a:pPr>
              <a:t>7</a:t>
            </a:fld>
            <a:endParaRPr lang="sv-SE" sz="1000">
              <a:latin typeface="Franklin Gothic Book" panose="020B0503020102020204" pitchFamily="34" charset="0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CA131E3-1848-1192-E64F-0835DF76B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19" y="1700808"/>
            <a:ext cx="11674761" cy="4394359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A5052094-7F6B-5D6F-22B4-7EFCAA20F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96" y="68356"/>
            <a:ext cx="5044877" cy="33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63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1FF58-3C72-FF72-0A93-A656F5C03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6ACDC5-3133-536F-79D2-B1A04F950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Loggfilen sparas i </a:t>
            </a:r>
            <a:r>
              <a:rPr lang="sv-SE" dirty="0" err="1"/>
              <a:t>PostGIS</a:t>
            </a: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7CE32B8-3840-5D52-1BD9-D2E8CDB0F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88" y="1494629"/>
            <a:ext cx="2229161" cy="3667637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D5F516B6-1171-4B41-BBF0-2C0E0939D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752" y="1916832"/>
            <a:ext cx="9957702" cy="830973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5DF4C324-F2E8-3472-1348-23DE68795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7752" y="3782823"/>
            <a:ext cx="10009816" cy="118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2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36AB6-0EA1-8666-E52F-42A54A72D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F8B3C0-C9B9-D1FD-CF8E-D36D410D8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FME-</a:t>
            </a:r>
            <a:r>
              <a:rPr lang="sv-SE" dirty="0" err="1"/>
              <a:t>app</a:t>
            </a:r>
            <a:r>
              <a:rPr lang="sv-SE" dirty="0"/>
              <a:t> för fjärrpiloter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5240DF7-0D9C-B9C1-1C4D-369C81C4A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6" y="1124744"/>
            <a:ext cx="7344816" cy="571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8565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Ludvika_ny_profi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A649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-Ludvika-kommun-2025" id="{6DCB3847-21EE-4B4B-B572-64A8606225F7}" vid="{8D02B124-FBD4-4F99-A86B-26AA26D4D0B9}"/>
    </a:ext>
  </a:extLst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-Ludvika-kommun-2025" id="{6DCB3847-21EE-4B4B-B572-64A8606225F7}" vid="{E7380A57-0CB6-47CF-B970-1EC40D6E8076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Presentation-Ludvika-kommun-2025</Template>
  <TotalTime>557</TotalTime>
  <Words>158</Words>
  <Application>Microsoft Office PowerPoint</Application>
  <PresentationFormat>Bredbild</PresentationFormat>
  <Paragraphs>44</Paragraphs>
  <Slides>12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12</vt:i4>
      </vt:variant>
    </vt:vector>
  </HeadingPairs>
  <TitlesOfParts>
    <vt:vector size="18" baseType="lpstr">
      <vt:lpstr>Arial</vt:lpstr>
      <vt:lpstr>Calibri</vt:lpstr>
      <vt:lpstr>Franklin Gothic Book</vt:lpstr>
      <vt:lpstr>Franklin Gothic Medium</vt:lpstr>
      <vt:lpstr>Presentation_Ludvika_ny_profil</vt:lpstr>
      <vt:lpstr>Anpassad formgivning</vt:lpstr>
      <vt:lpstr>PowerPoint-presentation</vt:lpstr>
      <vt:lpstr>Bakgrund</vt:lpstr>
      <vt:lpstr>Befintliga aktörer</vt:lpstr>
      <vt:lpstr>Hur gör vi i Ludvika?</vt:lpstr>
      <vt:lpstr>Hur gör vi i Ludvika?</vt:lpstr>
      <vt:lpstr>Hur gör vi i Ludvika?</vt:lpstr>
      <vt:lpstr>PowerPoint-presentation</vt:lpstr>
      <vt:lpstr>Loggfilen sparas i PostGIS</vt:lpstr>
      <vt:lpstr>FME-app för fjärrpiloter</vt:lpstr>
      <vt:lpstr>Visualisera planerade och genomförda flygningar i kartan</vt:lpstr>
      <vt:lpstr>Tips på befintlig aktör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Organsiation, näringsliv, fritid</dc:subject>
  <dc:creator>Jonna Danielsson</dc:creator>
  <cp:keywords>Ludvika kommun</cp:keywords>
  <cp:lastModifiedBy>Linnea Olhans</cp:lastModifiedBy>
  <cp:revision>24</cp:revision>
  <dcterms:created xsi:type="dcterms:W3CDTF">2026-03-12T09:41:18Z</dcterms:created>
  <dcterms:modified xsi:type="dcterms:W3CDTF">2026-04-07T06:59:45Z</dcterms:modified>
</cp:coreProperties>
</file>